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5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6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8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9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theme/theme10.xml" ContentType="application/vnd.openxmlformats-officedocument.theme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1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2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theme/theme13.xml" ContentType="application/vnd.openxmlformats-officedocument.theme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0" r:id="rId2"/>
    <p:sldMasterId id="2147483683" r:id="rId3"/>
    <p:sldMasterId id="2147483693" r:id="rId4"/>
    <p:sldMasterId id="2147483704" r:id="rId5"/>
    <p:sldMasterId id="2147483726" r:id="rId6"/>
    <p:sldMasterId id="2147483737" r:id="rId7"/>
    <p:sldMasterId id="2147483759" r:id="rId8"/>
    <p:sldMasterId id="2147483772" r:id="rId9"/>
    <p:sldMasterId id="2147483784" r:id="rId10"/>
    <p:sldMasterId id="2147483795" r:id="rId11"/>
    <p:sldMasterId id="2147483805" r:id="rId12"/>
    <p:sldMasterId id="2147483815" r:id="rId13"/>
    <p:sldMasterId id="2147483825" r:id="rId14"/>
  </p:sldMasterIdLst>
  <p:notesMasterIdLst>
    <p:notesMasterId r:id="rId19"/>
  </p:notesMasterIdLst>
  <p:handoutMasterIdLst>
    <p:handoutMasterId r:id="rId20"/>
  </p:handoutMasterIdLst>
  <p:sldIdLst>
    <p:sldId id="392" r:id="rId15"/>
    <p:sldId id="395" r:id="rId16"/>
    <p:sldId id="394" r:id="rId17"/>
    <p:sldId id="393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3" autoAdjust="0"/>
    <p:restoredTop sz="83405" autoAdjust="0"/>
  </p:normalViewPr>
  <p:slideViewPr>
    <p:cSldViewPr>
      <p:cViewPr>
        <p:scale>
          <a:sx n="40" d="100"/>
          <a:sy n="40" d="100"/>
        </p:scale>
        <p:origin x="1800" y="3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95C3235-EC92-4E99-B9CA-D90BAD5AE306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8CDF1CB-FD81-45E7-B288-A7BC35E41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535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77DA2E4-C41A-4A05-AD8C-976FAFD29F52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C70A67-4F76-4A85-8005-037E0FD26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29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F383A2-DC86-154E-9B73-AF10FA2A583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6652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70A67-4F76-4A85-8005-037E0FD267A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21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1.xml"/></Relationships>
</file>

<file path=ppt/slideLayouts/_rels/slideLayout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1.xml"/></Relationships>
</file>

<file path=ppt/slideLayouts/_rels/slideLayout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1.xml"/></Relationships>
</file>

<file path=ppt/slideLayouts/_rels/slideLayout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1.xml"/></Relationships>
</file>

<file path=ppt/slideLayouts/_rels/slideLayout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1.xml"/></Relationships>
</file>

<file path=ppt/slideLayouts/_rels/slideLayout10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1.xml"/></Relationships>
</file>

<file path=ppt/slideLayouts/_rels/slideLayout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1.xml"/></Relationships>
</file>

<file path=ppt/slideLayouts/_rels/slideLayout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/Relationships>
</file>

<file path=ppt/slideLayouts/_rels/slideLayout1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2.xml"/></Relationships>
</file>

<file path=ppt/slideLayouts/_rels/slideLayout1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2.xml"/></Relationships>
</file>

<file path=ppt/slideLayouts/_rels/slideLayout1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2.xml"/></Relationships>
</file>

<file path=ppt/slideLayouts/_rels/slideLayout1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2.xml"/></Relationships>
</file>

<file path=ppt/slideLayouts/_rels/slideLayout1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2.xml"/></Relationships>
</file>

<file path=ppt/slideLayouts/_rels/slideLayout1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2.xml"/></Relationships>
</file>

<file path=ppt/slideLayouts/_rels/slideLayout1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2.xml"/></Relationships>
</file>

<file path=ppt/slideLayouts/_rels/slideLayout1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3.xml"/></Relationships>
</file>

<file path=ppt/slideLayouts/_rels/slideLayout1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3.xml"/></Relationships>
</file>

<file path=ppt/slideLayouts/_rels/slideLayout1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3.xml"/></Relationships>
</file>

<file path=ppt/slideLayouts/_rels/slideLayout1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3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3.xml"/></Relationships>
</file>

<file path=ppt/slideLayouts/_rels/slideLayout1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3.xml"/></Relationships>
</file>

<file path=ppt/slideLayouts/_rels/slideLayout1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3.xml"/></Relationships>
</file>

<file path=ppt/slideLayouts/_rels/slideLayout1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3.xml"/></Relationships>
</file>

<file path=ppt/slideLayouts/_rels/slideLayout1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3.xml"/></Relationships>
</file>

<file path=ppt/slideLayouts/_rels/slideLayout1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4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4.xml"/></Relationships>
</file>

<file path=ppt/slideLayouts/_rels/slideLayout1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4.xml"/></Relationships>
</file>

<file path=ppt/slideLayouts/_rels/slideLayout1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4.xml"/></Relationships>
</file>

<file path=ppt/slideLayouts/_rels/slideLayout1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4.xml"/></Relationships>
</file>

<file path=ppt/slideLayouts/_rels/slideLayout1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4.xml"/></Relationships>
</file>

<file path=ppt/slideLayouts/_rels/slideLayout1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4.xml"/></Relationships>
</file>

<file path=ppt/slideLayouts/_rels/slideLayout1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4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0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0.xml"/></Relationships>
</file>

<file path=ppt/slideLayouts/_rels/slideLayout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0.xml"/></Relationships>
</file>

<file path=ppt/slideLayouts/_rels/slideLayout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0.xml"/></Relationships>
</file>

<file path=ppt/slideLayouts/_rels/slideLayout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0.xml"/></Relationships>
</file>

<file path=ppt/slideLayouts/_rels/slideLayout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0.xml"/></Relationships>
</file>

<file path=ppt/slideLayouts/_rels/slideLayout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9"/>
          <p:cNvSpPr>
            <a:spLocks noGrp="1"/>
          </p:cNvSpPr>
          <p:nvPr>
            <p:ph type="title" hasCustomPrompt="1"/>
          </p:nvPr>
        </p:nvSpPr>
        <p:spPr>
          <a:xfrm>
            <a:off x="457200" y="3505524"/>
            <a:ext cx="8229600" cy="1143000"/>
          </a:xfrm>
          <a:prstGeom prst="rect">
            <a:avLst/>
          </a:prstGeom>
        </p:spPr>
        <p:txBody>
          <a:bodyPr vert="horz" lIns="91398" tIns="45699" rIns="91398" bIns="45699" rtlCol="0" anchor="ctr">
            <a:normAutofit/>
          </a:bodyPr>
          <a:lstStyle>
            <a:lvl1pPr>
              <a:defRPr sz="4000" b="0" i="0" baseline="0"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of Presentation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061029" y="5027897"/>
            <a:ext cx="3061024" cy="1060451"/>
          </a:xfrm>
          <a:prstGeom prst="rect">
            <a:avLst/>
          </a:prstGeom>
        </p:spPr>
        <p:txBody>
          <a:bodyPr vert="horz" wrap="none" lIns="91398" tIns="45699" rIns="91398" bIns="45699"/>
          <a:lstStyle>
            <a:lvl1pPr marL="0" indent="0" algn="ctr">
              <a:buFontTx/>
              <a:buNone/>
              <a:defRPr sz="1800" b="0" i="0" baseline="0">
                <a:solidFill>
                  <a:schemeClr val="accent3"/>
                </a:solidFill>
                <a:latin typeface="+mn-lt"/>
                <a:cs typeface="HelveticaNeueLT Std Thin"/>
              </a:defRPr>
            </a:lvl1pPr>
            <a:lvl2pPr marL="456950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2pPr>
            <a:lvl3pPr marL="913928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3pPr>
            <a:lvl4pPr marL="1370886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4pPr>
            <a:lvl5pPr marL="1827854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PRESENTER</a:t>
            </a:r>
          </a:p>
          <a:p>
            <a:pPr lvl="0"/>
            <a:r>
              <a:rPr lang="en-US" dirty="0"/>
              <a:t>DATE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907978" y="4800556"/>
            <a:ext cx="7328095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295_REV_TVA_Logo SMALL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360" y="1239692"/>
            <a:ext cx="109728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393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9"/>
          <p:cNvSpPr>
            <a:spLocks noGrp="1"/>
          </p:cNvSpPr>
          <p:nvPr>
            <p:ph type="title" hasCustomPrompt="1"/>
          </p:nvPr>
        </p:nvSpPr>
        <p:spPr>
          <a:xfrm>
            <a:off x="457200" y="3505524"/>
            <a:ext cx="8229600" cy="1143000"/>
          </a:xfrm>
          <a:prstGeom prst="rect">
            <a:avLst/>
          </a:prstGeom>
        </p:spPr>
        <p:txBody>
          <a:bodyPr vert="horz" lIns="91381" tIns="45691" rIns="91381" bIns="45691" rtlCol="0" anchor="ctr">
            <a:normAutofit/>
          </a:bodyPr>
          <a:lstStyle>
            <a:lvl1pPr>
              <a:defRPr sz="4000" b="0" i="0" baseline="0"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of Presentation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061029" y="5027897"/>
            <a:ext cx="3061024" cy="1060451"/>
          </a:xfrm>
          <a:prstGeom prst="rect">
            <a:avLst/>
          </a:prstGeom>
        </p:spPr>
        <p:txBody>
          <a:bodyPr vert="horz" wrap="none" lIns="91381" tIns="45691" rIns="91381" bIns="45691"/>
          <a:lstStyle>
            <a:lvl1pPr marL="0" indent="0" algn="ctr">
              <a:buFontTx/>
              <a:buNone/>
              <a:defRPr sz="1800" b="0" i="0" baseline="0">
                <a:solidFill>
                  <a:schemeClr val="accent3"/>
                </a:solidFill>
                <a:latin typeface="+mn-lt"/>
                <a:cs typeface="HelveticaNeueLT Std Thin"/>
              </a:defRPr>
            </a:lvl1pPr>
            <a:lvl2pPr marL="456866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2pPr>
            <a:lvl3pPr marL="913763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3pPr>
            <a:lvl4pPr marL="1370640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4pPr>
            <a:lvl5pPr marL="1827527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PRESENTER</a:t>
            </a:r>
          </a:p>
          <a:p>
            <a:pPr lvl="0"/>
            <a:r>
              <a:rPr lang="en-US" dirty="0"/>
              <a:t>DATE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907985" y="4800556"/>
            <a:ext cx="7328095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295_REV_TVA_Logo SMALL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360" y="1239692"/>
            <a:ext cx="109728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592990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901" y="440157"/>
            <a:ext cx="7481927" cy="1143000"/>
          </a:xfrm>
          <a:prstGeom prst="rect">
            <a:avLst/>
          </a:prstGeom>
        </p:spPr>
        <p:txBody>
          <a:bodyPr vert="horz" lIns="91381" tIns="45691" rIns="91381" bIns="45691"/>
          <a:lstStyle>
            <a:lvl1pPr algn="l">
              <a:lnSpc>
                <a:spcPts val="3399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31"/>
            <a:ext cx="2895600" cy="366183"/>
          </a:xfrm>
          <a:prstGeom prst="rect">
            <a:avLst/>
          </a:prstGeom>
        </p:spPr>
        <p:txBody>
          <a:bodyPr lIns="91381" tIns="45691" rIns="0" bIns="45691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854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9" y="6434544"/>
            <a:ext cx="280795" cy="366183"/>
          </a:xfrm>
          <a:prstGeom prst="rect">
            <a:avLst/>
          </a:prstGeom>
        </p:spPr>
        <p:txBody>
          <a:bodyPr lIns="0" tIns="45691" rIns="91381" bIns="45691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854"/>
            <a:r>
              <a:rPr lang="en-US" dirty="0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854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204872" y="1701086"/>
            <a:ext cx="2377440" cy="3894513"/>
          </a:xfrm>
          <a:prstGeom prst="rect">
            <a:avLst/>
          </a:prstGeom>
        </p:spPr>
        <p:txBody>
          <a:bodyPr vert="horz" lIns="91381" tIns="45691" rIns="91381" bIns="45691" anchor="ctr" anchorCtr="0"/>
          <a:lstStyle>
            <a:lvl1pPr marL="0" indent="0" algn="ctr">
              <a:buFontTx/>
              <a:buNone/>
              <a:defRPr sz="18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3757116" y="1701086"/>
            <a:ext cx="2377440" cy="3894513"/>
          </a:xfrm>
          <a:prstGeom prst="rect">
            <a:avLst/>
          </a:prstGeom>
        </p:spPr>
        <p:txBody>
          <a:bodyPr vert="horz" lIns="91381" tIns="45691" rIns="91381" bIns="45691" anchor="ctr" anchorCtr="0"/>
          <a:lstStyle>
            <a:lvl1pPr marL="0" indent="0" algn="ctr">
              <a:buFontTx/>
              <a:buNone/>
              <a:defRPr sz="18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6309359" y="1701086"/>
            <a:ext cx="2377440" cy="3894513"/>
          </a:xfrm>
          <a:prstGeom prst="rect">
            <a:avLst/>
          </a:prstGeom>
        </p:spPr>
        <p:txBody>
          <a:bodyPr vert="horz" lIns="91381" tIns="45691" rIns="91381" bIns="45691" anchor="ctr" anchorCtr="0"/>
          <a:lstStyle>
            <a:lvl1pPr marL="0" indent="0" algn="ctr">
              <a:buFontTx/>
              <a:buNone/>
              <a:defRPr sz="18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1204943" y="5750984"/>
            <a:ext cx="2378075" cy="49741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3756511" y="5740008"/>
            <a:ext cx="2378075" cy="49741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6308755" y="5746223"/>
            <a:ext cx="2378075" cy="49741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2564051048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ene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419603"/>
            <a:ext cx="2133600" cy="238761"/>
          </a:xfrm>
          <a:prstGeom prst="rect">
            <a:avLst/>
          </a:prstGeom>
        </p:spPr>
        <p:txBody>
          <a:bodyPr lIns="68549" tIns="34289" rIns="68549" bIns="34289"/>
          <a:lstStyle/>
          <a:p>
            <a:pPr defTabSz="456854"/>
            <a:fld id="{86CB4B4D-7CA3-9044-876B-883B54F8677D}" type="slidenum">
              <a:rPr lang="en-US" smtClean="0">
                <a:solidFill>
                  <a:srgbClr val="4F738A"/>
                </a:solidFill>
              </a:rPr>
              <a:pPr defTabSz="456854"/>
              <a:t>‹#›</a:t>
            </a:fld>
            <a:endParaRPr lang="en-US" dirty="0">
              <a:solidFill>
                <a:srgbClr val="4F738A"/>
              </a:solidFill>
            </a:endParaRPr>
          </a:p>
        </p:txBody>
      </p:sp>
      <p:sp>
        <p:nvSpPr>
          <p:cNvPr id="6" name="Shape 3"/>
          <p:cNvSpPr>
            <a:spLocks noGrp="1"/>
          </p:cNvSpPr>
          <p:nvPr>
            <p:ph idx="1" hasCustomPrompt="1"/>
          </p:nvPr>
        </p:nvSpPr>
        <p:spPr>
          <a:xfrm>
            <a:off x="457200" y="1371600"/>
            <a:ext cx="8229600" cy="480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9" tIns="34289" rIns="34289" bIns="34289">
            <a:normAutofit/>
          </a:bodyPr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</a:lstStyle>
          <a:p>
            <a:pPr>
              <a:defRPr sz="1800"/>
            </a:pPr>
            <a:r>
              <a:rPr lang="en-US" sz="2100" dirty="0"/>
              <a:t>Body Level One</a:t>
            </a:r>
          </a:p>
          <a:p>
            <a:pPr lvl="1">
              <a:defRPr sz="1800"/>
            </a:pPr>
            <a:r>
              <a:rPr lang="en-US" sz="2100" dirty="0"/>
              <a:t>Body Level Two</a:t>
            </a:r>
          </a:p>
          <a:p>
            <a:pPr lvl="2">
              <a:defRPr sz="1800"/>
            </a:pPr>
            <a:r>
              <a:rPr lang="en-US" sz="2100" dirty="0"/>
              <a:t>Body Level Three</a:t>
            </a:r>
          </a:p>
          <a:p>
            <a:pPr lvl="3">
              <a:defRPr sz="1800"/>
            </a:pPr>
            <a:r>
              <a:rPr lang="en-US" sz="2100" dirty="0"/>
              <a:t>Body Level Four</a:t>
            </a:r>
          </a:p>
          <a:p>
            <a:pPr lvl="4">
              <a:defRPr sz="1800"/>
            </a:pPr>
            <a:r>
              <a:rPr lang="en-US" sz="2100" dirty="0"/>
              <a:t>Body Level Five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943100" y="228600"/>
            <a:ext cx="6286500" cy="609600"/>
          </a:xfrm>
          <a:prstGeom prst="rect">
            <a:avLst/>
          </a:prstGeom>
        </p:spPr>
        <p:txBody>
          <a:bodyPr vert="horz" lIns="68549" tIns="34289" rIns="68549" bIns="34289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3pPr marL="685426" indent="0">
              <a:buNone/>
              <a:defRPr sz="2400"/>
            </a:lvl3pPr>
            <a:lvl4pPr marL="1028139" indent="0">
              <a:buNone/>
              <a:defRPr sz="2400"/>
            </a:lvl4pPr>
            <a:lvl5pPr marL="1370852" indent="0">
              <a:buNone/>
              <a:defRPr sz="2400"/>
            </a:lvl5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098961160"/>
      </p:ext>
    </p:extLst>
  </p:cSld>
  <p:clrMapOvr>
    <a:masterClrMapping/>
  </p:clrMapOvr>
  <p:transition spd="med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9"/>
          <p:cNvSpPr>
            <a:spLocks noGrp="1"/>
          </p:cNvSpPr>
          <p:nvPr>
            <p:ph type="title" hasCustomPrompt="1"/>
          </p:nvPr>
        </p:nvSpPr>
        <p:spPr>
          <a:xfrm>
            <a:off x="457200" y="3505524"/>
            <a:ext cx="8229600" cy="1143000"/>
          </a:xfrm>
          <a:prstGeom prst="rect">
            <a:avLst/>
          </a:prstGeom>
        </p:spPr>
        <p:txBody>
          <a:bodyPr vert="horz" lIns="91398" tIns="45699" rIns="91398" bIns="45699" rtlCol="0" anchor="ctr">
            <a:normAutofit/>
          </a:bodyPr>
          <a:lstStyle>
            <a:lvl1pPr>
              <a:defRPr sz="4000" b="0" i="0" baseline="0"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of Presentation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061029" y="5027897"/>
            <a:ext cx="3061024" cy="1060451"/>
          </a:xfrm>
          <a:prstGeom prst="rect">
            <a:avLst/>
          </a:prstGeom>
        </p:spPr>
        <p:txBody>
          <a:bodyPr vert="horz" wrap="none" lIns="91398" tIns="45699" rIns="91398" bIns="45699"/>
          <a:lstStyle>
            <a:lvl1pPr marL="0" indent="0" algn="ctr">
              <a:buFontTx/>
              <a:buNone/>
              <a:defRPr sz="1800" b="0" i="0" baseline="0">
                <a:solidFill>
                  <a:schemeClr val="accent3"/>
                </a:solidFill>
                <a:latin typeface="+mn-lt"/>
                <a:cs typeface="HelveticaNeueLT Std Thin"/>
              </a:defRPr>
            </a:lvl1pPr>
            <a:lvl2pPr marL="456950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2pPr>
            <a:lvl3pPr marL="913928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3pPr>
            <a:lvl4pPr marL="1370886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4pPr>
            <a:lvl5pPr marL="1827854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PRESENTER</a:t>
            </a:r>
          </a:p>
          <a:p>
            <a:pPr lvl="0"/>
            <a:r>
              <a:rPr lang="en-US" dirty="0"/>
              <a:t>DATE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907978" y="4800556"/>
            <a:ext cx="7328095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295_REV_TVA_Logo SMALL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360" y="1239692"/>
            <a:ext cx="109728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64364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ed Pictur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04896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204934" y="1953717"/>
            <a:ext cx="7481887" cy="1007479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buFontTx/>
              <a:buNone/>
              <a:defRPr sz="1600" b="1" i="0" baseline="30000">
                <a:solidFill>
                  <a:schemeClr val="tx2"/>
                </a:solidFill>
                <a:latin typeface="+mn-lt"/>
                <a:cs typeface="HelveticaNeueLT Std"/>
              </a:defRPr>
            </a:lvl1pPr>
            <a:lvl2pPr marL="456950" indent="0">
              <a:buFontTx/>
              <a:buNone/>
              <a:defRPr sz="1600" b="1" i="0" baseline="0">
                <a:solidFill>
                  <a:schemeClr val="tx2"/>
                </a:solidFill>
                <a:latin typeface="+mn-lt"/>
                <a:cs typeface="HelveticaNeueLT Std"/>
              </a:defRPr>
            </a:lvl2pPr>
            <a:lvl3pPr marL="913928" indent="0">
              <a:buFontTx/>
              <a:buNone/>
              <a:defRPr sz="1600" b="1" i="0" baseline="0">
                <a:solidFill>
                  <a:schemeClr val="tx2"/>
                </a:solidFill>
                <a:latin typeface="+mn-lt"/>
                <a:cs typeface="HelveticaNeueLT Std"/>
              </a:defRPr>
            </a:lvl3pPr>
            <a:lvl4pPr marL="1370886" indent="0">
              <a:buFontTx/>
              <a:buNone/>
              <a:defRPr sz="1600" b="1" i="0" baseline="0">
                <a:solidFill>
                  <a:schemeClr val="tx2"/>
                </a:solidFill>
                <a:latin typeface="Arial Narrow"/>
              </a:defRPr>
            </a:lvl4pPr>
            <a:lvl5pPr marL="1827854" indent="0">
              <a:buFontTx/>
              <a:buNone/>
              <a:defRPr sz="1600" b="1" i="0" baseline="0">
                <a:solidFill>
                  <a:schemeClr val="tx2"/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04940" y="3205231"/>
            <a:ext cx="3549445" cy="284691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342713" indent="-342713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742571" indent="-285603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2pPr>
            <a:lvl3pPr marL="1142402" indent="-228474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3pPr>
            <a:lvl4pPr marL="1599360" indent="-228474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4pPr>
            <a:lvl5pPr marL="2056328" indent="-228474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874421" y="3205231"/>
            <a:ext cx="2290762" cy="2846916"/>
          </a:xfrm>
          <a:prstGeom prst="rect">
            <a:avLst/>
          </a:prstGeom>
        </p:spPr>
        <p:txBody>
          <a:bodyPr vert="horz" lIns="91398" tIns="45699" rIns="91398" bIns="45699" anchor="ctr" anchorCtr="0"/>
          <a:lstStyle>
            <a:lvl1pPr marL="0" indent="0" algn="ctr">
              <a:buFontTx/>
              <a:buNone/>
              <a:defRPr sz="20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9" name="Rectangle 8"/>
          <p:cNvSpPr/>
          <p:nvPr/>
        </p:nvSpPr>
        <p:spPr>
          <a:xfrm>
            <a:off x="7238124" y="3205231"/>
            <a:ext cx="1118902" cy="2846916"/>
          </a:xfrm>
          <a:prstGeom prst="rect">
            <a:avLst/>
          </a:prstGeom>
          <a:solidFill>
            <a:srgbClr val="4F73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8" tIns="45699" rIns="91398" bIns="45699"/>
          <a:lstStyle/>
          <a:p>
            <a:pPr defTabSz="456950"/>
            <a:endParaRPr lang="en-US" dirty="0">
              <a:solidFill>
                <a:srgbClr val="F0F0F0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329943" y="3446532"/>
            <a:ext cx="911225" cy="2353733"/>
          </a:xfrm>
          <a:prstGeom prst="rect">
            <a:avLst/>
          </a:prstGeom>
        </p:spPr>
        <p:txBody>
          <a:bodyPr vert="horz" wrap="none" lIns="91398" tIns="45699" rIns="91398" bIns="45699" anchor="ctr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2800">
                <a:solidFill>
                  <a:schemeClr val="bg2"/>
                </a:solidFill>
                <a:latin typeface="+mn-lt"/>
                <a:cs typeface="HelveticaNeueLT Std"/>
              </a:defRPr>
            </a:lvl1pPr>
            <a:lvl2pPr marL="45695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2pPr>
            <a:lvl3pPr marL="913928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3pPr>
            <a:lvl4pPr marL="1370886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4pPr>
            <a:lvl5pPr marL="1827854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pic>
        <p:nvPicPr>
          <p:cNvPr id="14" name="Picture 13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25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6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26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5" y="6434539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387535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Left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96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97641" y="2362015"/>
            <a:ext cx="1689642" cy="2196991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9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897662" y="4776505"/>
            <a:ext cx="3660205" cy="1380283"/>
          </a:xfrm>
          <a:prstGeom prst="rect">
            <a:avLst/>
          </a:prstGeom>
          <a:solidFill>
            <a:srgbClr val="4F73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8" tIns="45699" rIns="91398" bIns="45699"/>
          <a:lstStyle/>
          <a:p>
            <a:pPr defTabSz="456950"/>
            <a:endParaRPr lang="en-US" dirty="0">
              <a:solidFill>
                <a:srgbClr val="F0F0F0"/>
              </a:solidFill>
            </a:endParaRP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962769" y="4861935"/>
            <a:ext cx="3504978" cy="1207044"/>
          </a:xfrm>
          <a:prstGeom prst="rect">
            <a:avLst/>
          </a:prstGeom>
        </p:spPr>
        <p:txBody>
          <a:bodyPr vert="horz" wrap="none" lIns="182786" tIns="45699" rIns="91398" bIns="45699" anchor="ctr" anchorCtr="0">
            <a:normAutofit/>
          </a:bodyPr>
          <a:lstStyle>
            <a:lvl1pPr marL="0" indent="0" algn="l">
              <a:spcBef>
                <a:spcPts val="0"/>
              </a:spcBef>
              <a:buFontTx/>
              <a:buNone/>
              <a:defRPr sz="1200">
                <a:solidFill>
                  <a:schemeClr val="bg2"/>
                </a:solidFill>
                <a:latin typeface="+mn-lt"/>
                <a:cs typeface="HelveticaNeueLT Std"/>
              </a:defRPr>
            </a:lvl1pPr>
            <a:lvl2pPr marL="45695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2pPr>
            <a:lvl3pPr marL="913928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3pPr>
            <a:lvl4pPr marL="1370886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4pPr>
            <a:lvl5pPr marL="1827854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4" y="1781771"/>
            <a:ext cx="3383181" cy="4375016"/>
          </a:xfrm>
          <a:prstGeom prst="rect">
            <a:avLst/>
          </a:prstGeom>
        </p:spPr>
        <p:txBody>
          <a:bodyPr vert="horz" lIns="91398" tIns="45699" rIns="91398" bIns="45699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695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871647" y="2374156"/>
            <a:ext cx="1686221" cy="2196991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9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4897641" y="1781771"/>
            <a:ext cx="1689642" cy="38729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4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6871625" y="1781771"/>
            <a:ext cx="1686222" cy="38729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4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6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5" y="6434539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16920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Lef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96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4" y="1781771"/>
            <a:ext cx="3383181" cy="4375016"/>
          </a:xfrm>
          <a:prstGeom prst="rect">
            <a:avLst/>
          </a:prstGeom>
        </p:spPr>
        <p:txBody>
          <a:bodyPr vert="horz" lIns="91398" tIns="45699" rIns="91398" bIns="45699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695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6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5" y="6434539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sp>
        <p:nvSpPr>
          <p:cNvPr id="20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4874447" y="2072396"/>
            <a:ext cx="3406205" cy="4074559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874421" y="1685083"/>
            <a:ext cx="3406204" cy="38729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56425208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Object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3"/>
          <p:cNvSpPr>
            <a:spLocks noGrp="1"/>
          </p:cNvSpPr>
          <p:nvPr>
            <p:ph sz="quarter" idx="21"/>
          </p:nvPr>
        </p:nvSpPr>
        <p:spPr>
          <a:xfrm>
            <a:off x="4874427" y="1781771"/>
            <a:ext cx="3383181" cy="4375016"/>
          </a:xfrm>
          <a:prstGeom prst="rect">
            <a:avLst/>
          </a:prstGeom>
        </p:spPr>
        <p:txBody>
          <a:bodyPr vert="horz" lIns="91398" tIns="45699" rIns="91398" bIns="45699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695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96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4" y="1781771"/>
            <a:ext cx="3383181" cy="4375016"/>
          </a:xfrm>
          <a:prstGeom prst="rect">
            <a:avLst/>
          </a:prstGeom>
        </p:spPr>
        <p:txBody>
          <a:bodyPr vert="horz" lIns="91398" tIns="45699" rIns="91398" bIns="45699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695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6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5" y="6434539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90470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Righ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96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37458" y="2145409"/>
            <a:ext cx="3406205" cy="1632547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6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5" y="6434539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4874427" y="1781771"/>
            <a:ext cx="3813687" cy="4375016"/>
          </a:xfrm>
          <a:prstGeom prst="rect">
            <a:avLst/>
          </a:prstGeom>
        </p:spPr>
        <p:txBody>
          <a:bodyPr vert="horz" lIns="91398" tIns="45699" rIns="91398" bIns="45699"/>
          <a:lstStyle>
            <a:lvl2pPr marL="456950" indent="0" algn="ctr">
              <a:buNone/>
              <a:defRPr sz="2000" baseline="0">
                <a:latin typeface="+mn-lt"/>
                <a:cs typeface="HelveticaNeueLT Std"/>
              </a:defRPr>
            </a:lvl2pPr>
          </a:lstStyle>
          <a:p>
            <a:pPr lvl="1"/>
            <a:r>
              <a:rPr lang="en-US" dirty="0"/>
              <a:t>Object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1237437" y="1694933"/>
            <a:ext cx="3406204" cy="38729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1237437" y="3804081"/>
            <a:ext cx="3406204" cy="38729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1237437" y="4255601"/>
            <a:ext cx="3406204" cy="1632547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marL="0" marR="0" lvl="0" indent="0" algn="l" defTabSz="4569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90626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 Box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96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37458" y="2082236"/>
            <a:ext cx="3406205" cy="4074559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6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5" y="6434539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1237437" y="1694933"/>
            <a:ext cx="3406204" cy="38729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sp>
        <p:nvSpPr>
          <p:cNvPr id="12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4874447" y="2072396"/>
            <a:ext cx="3406205" cy="4074559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874421" y="1685083"/>
            <a:ext cx="3406204" cy="38729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332256349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Objec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96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0" y="1781771"/>
            <a:ext cx="7426340" cy="4375016"/>
          </a:xfrm>
          <a:prstGeom prst="rect">
            <a:avLst/>
          </a:prstGeom>
        </p:spPr>
        <p:txBody>
          <a:bodyPr vert="horz" lIns="91398" tIns="45699" rIns="91398" bIns="45699"/>
          <a:lstStyle>
            <a:lvl1pPr>
              <a:lnSpc>
                <a:spcPct val="100000"/>
              </a:lnSpc>
              <a:defRPr sz="2400" b="0" i="0">
                <a:latin typeface="+mn-lt"/>
                <a:cs typeface="HelveticaNeueLT Std Thin"/>
              </a:defRPr>
            </a:lvl1pPr>
            <a:lvl2pPr marL="799680" indent="-342713">
              <a:lnSpc>
                <a:spcPct val="100000"/>
              </a:lnSpc>
              <a:buSzPct val="100000"/>
              <a:buFont typeface="Lucida Grande"/>
              <a:buChar char="-"/>
              <a:defRPr sz="2000" b="0" i="0" baseline="0">
                <a:latin typeface="+mn-lt"/>
                <a:cs typeface="HelveticaNeueLT Std Thin"/>
              </a:defRPr>
            </a:lvl2pPr>
            <a:lvl3pPr marL="1142402" indent="-228474">
              <a:lnSpc>
                <a:spcPct val="100000"/>
              </a:lnSpc>
              <a:buFont typeface="Lucida Grande"/>
              <a:buChar char="&gt;"/>
              <a:defRPr sz="1600" b="0" i="0">
                <a:latin typeface="+mn-lt"/>
                <a:cs typeface="HelveticaNeueLT Std Thin"/>
              </a:defRPr>
            </a:lvl3pPr>
            <a:lvl4pPr marL="1599360" indent="-228474">
              <a:lnSpc>
                <a:spcPct val="100000"/>
              </a:lnSpc>
              <a:buFont typeface="Lucida Grande"/>
              <a:buChar char="»"/>
              <a:defRPr sz="1400" b="0" i="0">
                <a:latin typeface="+mn-lt"/>
                <a:cs typeface="HelveticaNeueLT Std Thin"/>
              </a:defRPr>
            </a:lvl4pPr>
            <a:lvl5pPr marL="2056328" indent="-228474">
              <a:lnSpc>
                <a:spcPct val="100000"/>
              </a:lnSpc>
              <a:buFont typeface="Courier New"/>
              <a:buChar char="o"/>
              <a:defRPr sz="1400" b="0" i="0">
                <a:latin typeface="+mn-lt"/>
                <a:cs typeface="HelveticaNeueLT Std Thin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6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5" y="6434539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302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ed Pictur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04905" y="440157"/>
            <a:ext cx="7481927" cy="1143000"/>
          </a:xfrm>
          <a:prstGeom prst="rect">
            <a:avLst/>
          </a:prstGeom>
        </p:spPr>
        <p:txBody>
          <a:bodyPr vert="horz" lIns="91381" tIns="45691" rIns="91381" bIns="45691"/>
          <a:lstStyle>
            <a:lvl1pPr algn="l">
              <a:lnSpc>
                <a:spcPts val="3399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204934" y="1953722"/>
            <a:ext cx="7481887" cy="1007479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buFontTx/>
              <a:buNone/>
              <a:defRPr sz="1600" b="1" i="0" baseline="30000">
                <a:solidFill>
                  <a:schemeClr val="tx2"/>
                </a:solidFill>
                <a:latin typeface="+mn-lt"/>
                <a:cs typeface="HelveticaNeueLT Std"/>
              </a:defRPr>
            </a:lvl1pPr>
            <a:lvl2pPr marL="456866" indent="0">
              <a:buFontTx/>
              <a:buNone/>
              <a:defRPr sz="1600" b="1" i="0" baseline="0">
                <a:solidFill>
                  <a:schemeClr val="tx2"/>
                </a:solidFill>
                <a:latin typeface="+mn-lt"/>
                <a:cs typeface="HelveticaNeueLT Std"/>
              </a:defRPr>
            </a:lvl2pPr>
            <a:lvl3pPr marL="913763" indent="0">
              <a:buFontTx/>
              <a:buNone/>
              <a:defRPr sz="1600" b="1" i="0" baseline="0">
                <a:solidFill>
                  <a:schemeClr val="tx2"/>
                </a:solidFill>
                <a:latin typeface="+mn-lt"/>
                <a:cs typeface="HelveticaNeueLT Std"/>
              </a:defRPr>
            </a:lvl3pPr>
            <a:lvl4pPr marL="1370640" indent="0">
              <a:buFontTx/>
              <a:buNone/>
              <a:defRPr sz="1600" b="1" i="0" baseline="0">
                <a:solidFill>
                  <a:schemeClr val="tx2"/>
                </a:solidFill>
                <a:latin typeface="Arial Narrow"/>
              </a:defRPr>
            </a:lvl4pPr>
            <a:lvl5pPr marL="1827527" indent="0">
              <a:buFontTx/>
              <a:buNone/>
              <a:defRPr sz="1600" b="1" i="0" baseline="0">
                <a:solidFill>
                  <a:schemeClr val="tx2"/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04940" y="3205235"/>
            <a:ext cx="3549445" cy="284691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342650" indent="-342650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742439" indent="-285552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2pPr>
            <a:lvl3pPr marL="1142197" indent="-228434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3pPr>
            <a:lvl4pPr marL="1599073" indent="-228434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4pPr>
            <a:lvl5pPr marL="2055959" indent="-228434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874421" y="3205235"/>
            <a:ext cx="2290762" cy="2846916"/>
          </a:xfrm>
          <a:prstGeom prst="rect">
            <a:avLst/>
          </a:prstGeom>
        </p:spPr>
        <p:txBody>
          <a:bodyPr vert="horz" lIns="91381" tIns="45691" rIns="91381" bIns="45691" anchor="ctr" anchorCtr="0"/>
          <a:lstStyle>
            <a:lvl1pPr marL="0" indent="0" algn="ctr">
              <a:buFontTx/>
              <a:buNone/>
              <a:defRPr sz="20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Rectangle 8"/>
          <p:cNvSpPr/>
          <p:nvPr/>
        </p:nvSpPr>
        <p:spPr>
          <a:xfrm>
            <a:off x="7238124" y="3205235"/>
            <a:ext cx="1118902" cy="2846916"/>
          </a:xfrm>
          <a:prstGeom prst="rect">
            <a:avLst/>
          </a:prstGeom>
          <a:solidFill>
            <a:srgbClr val="4F73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1" tIns="45691" rIns="91381" bIns="45691"/>
          <a:lstStyle/>
          <a:p>
            <a:pPr defTabSz="456866"/>
            <a:endParaRPr lang="en-US" dirty="0">
              <a:solidFill>
                <a:srgbClr val="F0F0F0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329949" y="3446532"/>
            <a:ext cx="911225" cy="2353733"/>
          </a:xfrm>
          <a:prstGeom prst="rect">
            <a:avLst/>
          </a:prstGeom>
        </p:spPr>
        <p:txBody>
          <a:bodyPr vert="horz" wrap="none" lIns="91381" tIns="45691" rIns="91381" bIns="45691" anchor="ctr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2800">
                <a:solidFill>
                  <a:schemeClr val="bg2"/>
                </a:solidFill>
                <a:latin typeface="+mn-lt"/>
                <a:cs typeface="HelveticaNeueLT Std"/>
              </a:defRPr>
            </a:lvl1pPr>
            <a:lvl2pPr marL="456866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2pPr>
            <a:lvl3pPr marL="913763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3pPr>
            <a:lvl4pPr marL="137064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4pPr>
            <a:lvl5pPr marL="1827527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5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33"/>
            <a:ext cx="2895600" cy="366183"/>
          </a:xfrm>
          <a:prstGeom prst="rect">
            <a:avLst/>
          </a:prstGeom>
        </p:spPr>
        <p:txBody>
          <a:bodyPr lIns="91381" tIns="45691" rIns="0" bIns="45691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866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26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83" y="6434546"/>
            <a:ext cx="280795" cy="366183"/>
          </a:xfrm>
          <a:prstGeom prst="rect">
            <a:avLst/>
          </a:prstGeom>
        </p:spPr>
        <p:txBody>
          <a:bodyPr lIns="0" tIns="45691" rIns="91381" bIns="45691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866"/>
            <a:r>
              <a:rPr lang="en-US" dirty="0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866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53280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96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6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5" y="6434539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204872" y="1701081"/>
            <a:ext cx="2377440" cy="3894513"/>
          </a:xfrm>
          <a:prstGeom prst="rect">
            <a:avLst/>
          </a:prstGeom>
        </p:spPr>
        <p:txBody>
          <a:bodyPr vert="horz" lIns="91398" tIns="45699" rIns="91398" bIns="45699" anchor="ctr" anchorCtr="0"/>
          <a:lstStyle>
            <a:lvl1pPr marL="0" indent="0" algn="ctr">
              <a:buFontTx/>
              <a:buNone/>
              <a:defRPr sz="18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3757116" y="1701081"/>
            <a:ext cx="2377440" cy="3894513"/>
          </a:xfrm>
          <a:prstGeom prst="rect">
            <a:avLst/>
          </a:prstGeom>
        </p:spPr>
        <p:txBody>
          <a:bodyPr vert="horz" lIns="91398" tIns="45699" rIns="91398" bIns="45699" anchor="ctr" anchorCtr="0"/>
          <a:lstStyle>
            <a:lvl1pPr marL="0" indent="0" algn="ctr">
              <a:buFontTx/>
              <a:buNone/>
              <a:defRPr sz="18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6309359" y="1701081"/>
            <a:ext cx="2377440" cy="3894513"/>
          </a:xfrm>
          <a:prstGeom prst="rect">
            <a:avLst/>
          </a:prstGeom>
        </p:spPr>
        <p:txBody>
          <a:bodyPr vert="horz" lIns="91398" tIns="45699" rIns="91398" bIns="45699" anchor="ctr" anchorCtr="0"/>
          <a:lstStyle>
            <a:lvl1pPr marL="0" indent="0" algn="ctr">
              <a:buFontTx/>
              <a:buNone/>
              <a:defRPr sz="18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1204938" y="5750984"/>
            <a:ext cx="2378075" cy="49741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3756486" y="5740008"/>
            <a:ext cx="2378075" cy="49741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6308752" y="5746223"/>
            <a:ext cx="2378075" cy="49741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3919003437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9"/>
          <p:cNvSpPr>
            <a:spLocks noGrp="1"/>
          </p:cNvSpPr>
          <p:nvPr>
            <p:ph type="title" hasCustomPrompt="1"/>
          </p:nvPr>
        </p:nvSpPr>
        <p:spPr>
          <a:xfrm>
            <a:off x="457200" y="3505524"/>
            <a:ext cx="8229600" cy="1143000"/>
          </a:xfrm>
          <a:prstGeom prst="rect">
            <a:avLst/>
          </a:prstGeom>
        </p:spPr>
        <p:txBody>
          <a:bodyPr vert="horz" lIns="91398" tIns="45699" rIns="91398" bIns="45699" rtlCol="0" anchor="ctr">
            <a:normAutofit/>
          </a:bodyPr>
          <a:lstStyle>
            <a:lvl1pPr>
              <a:defRPr sz="4000" b="0" i="0" baseline="0"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of Presentation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061029" y="5027897"/>
            <a:ext cx="3061024" cy="1060451"/>
          </a:xfrm>
          <a:prstGeom prst="rect">
            <a:avLst/>
          </a:prstGeom>
        </p:spPr>
        <p:txBody>
          <a:bodyPr vert="horz" wrap="none" lIns="91398" tIns="45699" rIns="91398" bIns="45699"/>
          <a:lstStyle>
            <a:lvl1pPr marL="0" indent="0" algn="ctr">
              <a:buFontTx/>
              <a:buNone/>
              <a:defRPr sz="1800" b="0" i="0" baseline="0">
                <a:solidFill>
                  <a:schemeClr val="accent3"/>
                </a:solidFill>
                <a:latin typeface="+mn-lt"/>
                <a:cs typeface="HelveticaNeueLT Std Thin"/>
              </a:defRPr>
            </a:lvl1pPr>
            <a:lvl2pPr marL="456950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2pPr>
            <a:lvl3pPr marL="913928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3pPr>
            <a:lvl4pPr marL="1370886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4pPr>
            <a:lvl5pPr marL="1827854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PRESENTER</a:t>
            </a:r>
          </a:p>
          <a:p>
            <a:pPr lvl="0"/>
            <a:r>
              <a:rPr lang="en-US" dirty="0"/>
              <a:t>DATE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907978" y="4800556"/>
            <a:ext cx="7328095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295_REV_TVA_Logo SMALL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360" y="1239692"/>
            <a:ext cx="109728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02823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ed Pictur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04896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204934" y="1953717"/>
            <a:ext cx="7481887" cy="1007479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buFontTx/>
              <a:buNone/>
              <a:defRPr sz="1600" b="1" i="0" baseline="30000">
                <a:solidFill>
                  <a:schemeClr val="tx2"/>
                </a:solidFill>
                <a:latin typeface="+mn-lt"/>
                <a:cs typeface="HelveticaNeueLT Std"/>
              </a:defRPr>
            </a:lvl1pPr>
            <a:lvl2pPr marL="456950" indent="0">
              <a:buFontTx/>
              <a:buNone/>
              <a:defRPr sz="1600" b="1" i="0" baseline="0">
                <a:solidFill>
                  <a:schemeClr val="tx2"/>
                </a:solidFill>
                <a:latin typeface="+mn-lt"/>
                <a:cs typeface="HelveticaNeueLT Std"/>
              </a:defRPr>
            </a:lvl2pPr>
            <a:lvl3pPr marL="913928" indent="0">
              <a:buFontTx/>
              <a:buNone/>
              <a:defRPr sz="1600" b="1" i="0" baseline="0">
                <a:solidFill>
                  <a:schemeClr val="tx2"/>
                </a:solidFill>
                <a:latin typeface="+mn-lt"/>
                <a:cs typeface="HelveticaNeueLT Std"/>
              </a:defRPr>
            </a:lvl3pPr>
            <a:lvl4pPr marL="1370886" indent="0">
              <a:buFontTx/>
              <a:buNone/>
              <a:defRPr sz="1600" b="1" i="0" baseline="0">
                <a:solidFill>
                  <a:schemeClr val="tx2"/>
                </a:solidFill>
                <a:latin typeface="Arial Narrow"/>
              </a:defRPr>
            </a:lvl4pPr>
            <a:lvl5pPr marL="1827854" indent="0">
              <a:buFontTx/>
              <a:buNone/>
              <a:defRPr sz="1600" b="1" i="0" baseline="0">
                <a:solidFill>
                  <a:schemeClr val="tx2"/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04940" y="3205231"/>
            <a:ext cx="3549445" cy="284691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342713" indent="-342713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742571" indent="-285603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2pPr>
            <a:lvl3pPr marL="1142402" indent="-228474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3pPr>
            <a:lvl4pPr marL="1599360" indent="-228474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4pPr>
            <a:lvl5pPr marL="2056328" indent="-228474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874421" y="3205231"/>
            <a:ext cx="2290762" cy="2846916"/>
          </a:xfrm>
          <a:prstGeom prst="rect">
            <a:avLst/>
          </a:prstGeom>
        </p:spPr>
        <p:txBody>
          <a:bodyPr vert="horz" lIns="91398" tIns="45699" rIns="91398" bIns="45699" anchor="ctr" anchorCtr="0"/>
          <a:lstStyle>
            <a:lvl1pPr marL="0" indent="0" algn="ctr">
              <a:buFontTx/>
              <a:buNone/>
              <a:defRPr sz="20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9" name="Rectangle 8"/>
          <p:cNvSpPr/>
          <p:nvPr/>
        </p:nvSpPr>
        <p:spPr>
          <a:xfrm>
            <a:off x="7238124" y="3205231"/>
            <a:ext cx="1118902" cy="2846916"/>
          </a:xfrm>
          <a:prstGeom prst="rect">
            <a:avLst/>
          </a:prstGeom>
          <a:solidFill>
            <a:srgbClr val="4F73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8" tIns="45699" rIns="91398" bIns="45699"/>
          <a:lstStyle/>
          <a:p>
            <a:pPr defTabSz="456950"/>
            <a:endParaRPr lang="en-US" dirty="0">
              <a:solidFill>
                <a:srgbClr val="F0F0F0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329943" y="3446532"/>
            <a:ext cx="911225" cy="2353733"/>
          </a:xfrm>
          <a:prstGeom prst="rect">
            <a:avLst/>
          </a:prstGeom>
        </p:spPr>
        <p:txBody>
          <a:bodyPr vert="horz" wrap="none" lIns="91398" tIns="45699" rIns="91398" bIns="45699" anchor="ctr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2800">
                <a:solidFill>
                  <a:schemeClr val="bg2"/>
                </a:solidFill>
                <a:latin typeface="+mn-lt"/>
                <a:cs typeface="HelveticaNeueLT Std"/>
              </a:defRPr>
            </a:lvl1pPr>
            <a:lvl2pPr marL="45695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2pPr>
            <a:lvl3pPr marL="913928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3pPr>
            <a:lvl4pPr marL="1370886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4pPr>
            <a:lvl5pPr marL="1827854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pic>
        <p:nvPicPr>
          <p:cNvPr id="14" name="Picture 13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25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6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26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5" y="6434539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 dirty="0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52318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Left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96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97641" y="2362015"/>
            <a:ext cx="1689642" cy="2196991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9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897662" y="4776505"/>
            <a:ext cx="3660205" cy="1380283"/>
          </a:xfrm>
          <a:prstGeom prst="rect">
            <a:avLst/>
          </a:prstGeom>
          <a:solidFill>
            <a:srgbClr val="4F73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8" tIns="45699" rIns="91398" bIns="45699"/>
          <a:lstStyle/>
          <a:p>
            <a:pPr defTabSz="456950"/>
            <a:endParaRPr lang="en-US" dirty="0">
              <a:solidFill>
                <a:srgbClr val="F0F0F0"/>
              </a:solidFill>
            </a:endParaRP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962769" y="4861935"/>
            <a:ext cx="3504978" cy="1207044"/>
          </a:xfrm>
          <a:prstGeom prst="rect">
            <a:avLst/>
          </a:prstGeom>
        </p:spPr>
        <p:txBody>
          <a:bodyPr vert="horz" wrap="none" lIns="182786" tIns="45699" rIns="91398" bIns="45699" anchor="ctr" anchorCtr="0">
            <a:normAutofit/>
          </a:bodyPr>
          <a:lstStyle>
            <a:lvl1pPr marL="0" indent="0" algn="l">
              <a:spcBef>
                <a:spcPts val="0"/>
              </a:spcBef>
              <a:buFontTx/>
              <a:buNone/>
              <a:defRPr sz="1200">
                <a:solidFill>
                  <a:schemeClr val="bg2"/>
                </a:solidFill>
                <a:latin typeface="+mn-lt"/>
                <a:cs typeface="HelveticaNeueLT Std"/>
              </a:defRPr>
            </a:lvl1pPr>
            <a:lvl2pPr marL="45695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2pPr>
            <a:lvl3pPr marL="913928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3pPr>
            <a:lvl4pPr marL="1370886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4pPr>
            <a:lvl5pPr marL="1827854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4" y="1781771"/>
            <a:ext cx="3383181" cy="4375016"/>
          </a:xfrm>
          <a:prstGeom prst="rect">
            <a:avLst/>
          </a:prstGeom>
        </p:spPr>
        <p:txBody>
          <a:bodyPr vert="horz" lIns="91398" tIns="45699" rIns="91398" bIns="45699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695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871647" y="2374156"/>
            <a:ext cx="1686221" cy="2196991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9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4897641" y="1781771"/>
            <a:ext cx="1689642" cy="38729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4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6871625" y="1781771"/>
            <a:ext cx="1686222" cy="38729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4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6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5" y="6434539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 dirty="0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85020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Lef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96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4" y="1781771"/>
            <a:ext cx="3383181" cy="4375016"/>
          </a:xfrm>
          <a:prstGeom prst="rect">
            <a:avLst/>
          </a:prstGeom>
        </p:spPr>
        <p:txBody>
          <a:bodyPr vert="horz" lIns="91398" tIns="45699" rIns="91398" bIns="45699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695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6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5" y="6434539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 dirty="0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sp>
        <p:nvSpPr>
          <p:cNvPr id="20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4874447" y="2072396"/>
            <a:ext cx="3406205" cy="4074559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874421" y="1685083"/>
            <a:ext cx="3406204" cy="38729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166161363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Object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3"/>
          <p:cNvSpPr>
            <a:spLocks noGrp="1"/>
          </p:cNvSpPr>
          <p:nvPr>
            <p:ph sz="quarter" idx="21"/>
          </p:nvPr>
        </p:nvSpPr>
        <p:spPr>
          <a:xfrm>
            <a:off x="4874427" y="1781771"/>
            <a:ext cx="3383181" cy="4375016"/>
          </a:xfrm>
          <a:prstGeom prst="rect">
            <a:avLst/>
          </a:prstGeom>
        </p:spPr>
        <p:txBody>
          <a:bodyPr vert="horz" lIns="91398" tIns="45699" rIns="91398" bIns="45699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695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96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4" y="1781771"/>
            <a:ext cx="3383181" cy="4375016"/>
          </a:xfrm>
          <a:prstGeom prst="rect">
            <a:avLst/>
          </a:prstGeom>
        </p:spPr>
        <p:txBody>
          <a:bodyPr vert="horz" lIns="91398" tIns="45699" rIns="91398" bIns="45699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695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6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5" y="6434539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 dirty="0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898653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Righ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96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37458" y="2145409"/>
            <a:ext cx="3406205" cy="1632547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6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5" y="6434539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 dirty="0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4874427" y="1781771"/>
            <a:ext cx="3813687" cy="4375016"/>
          </a:xfrm>
          <a:prstGeom prst="rect">
            <a:avLst/>
          </a:prstGeom>
        </p:spPr>
        <p:txBody>
          <a:bodyPr vert="horz" lIns="91398" tIns="45699" rIns="91398" bIns="45699"/>
          <a:lstStyle>
            <a:lvl2pPr marL="456950" indent="0" algn="ctr">
              <a:buNone/>
              <a:defRPr sz="2000" baseline="0">
                <a:latin typeface="+mn-lt"/>
                <a:cs typeface="HelveticaNeueLT Std"/>
              </a:defRPr>
            </a:lvl2pPr>
          </a:lstStyle>
          <a:p>
            <a:pPr lvl="1"/>
            <a:r>
              <a:rPr lang="en-US" dirty="0"/>
              <a:t>Object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1237437" y="1694933"/>
            <a:ext cx="3406204" cy="38729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1237437" y="3804081"/>
            <a:ext cx="3406204" cy="38729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1237437" y="4255601"/>
            <a:ext cx="3406204" cy="1632547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marL="0" marR="0" lvl="0" indent="0" algn="l" defTabSz="4569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05110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 Box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96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37458" y="2082236"/>
            <a:ext cx="3406205" cy="4074559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6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5" y="6434539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 dirty="0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1237437" y="1694933"/>
            <a:ext cx="3406204" cy="38729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sp>
        <p:nvSpPr>
          <p:cNvPr id="12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4874447" y="2072396"/>
            <a:ext cx="3406205" cy="4074559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874421" y="1685083"/>
            <a:ext cx="3406204" cy="38729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304231629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Objec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96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0" y="1781771"/>
            <a:ext cx="7426340" cy="4375016"/>
          </a:xfrm>
          <a:prstGeom prst="rect">
            <a:avLst/>
          </a:prstGeom>
        </p:spPr>
        <p:txBody>
          <a:bodyPr vert="horz" lIns="91398" tIns="45699" rIns="91398" bIns="45699"/>
          <a:lstStyle>
            <a:lvl1pPr>
              <a:lnSpc>
                <a:spcPct val="100000"/>
              </a:lnSpc>
              <a:defRPr sz="2400" b="0" i="0">
                <a:latin typeface="+mn-lt"/>
                <a:cs typeface="HelveticaNeueLT Std Thin"/>
              </a:defRPr>
            </a:lvl1pPr>
            <a:lvl2pPr marL="799680" indent="-342713">
              <a:lnSpc>
                <a:spcPct val="100000"/>
              </a:lnSpc>
              <a:buSzPct val="100000"/>
              <a:buFont typeface="Lucida Grande"/>
              <a:buChar char="-"/>
              <a:defRPr sz="2000" b="0" i="0" baseline="0">
                <a:latin typeface="+mn-lt"/>
                <a:cs typeface="HelveticaNeueLT Std Thin"/>
              </a:defRPr>
            </a:lvl2pPr>
            <a:lvl3pPr marL="1142402" indent="-228474">
              <a:lnSpc>
                <a:spcPct val="100000"/>
              </a:lnSpc>
              <a:buFont typeface="Lucida Grande"/>
              <a:buChar char="&gt;"/>
              <a:defRPr sz="1600" b="0" i="0">
                <a:latin typeface="+mn-lt"/>
                <a:cs typeface="HelveticaNeueLT Std Thin"/>
              </a:defRPr>
            </a:lvl3pPr>
            <a:lvl4pPr marL="1599360" indent="-228474">
              <a:lnSpc>
                <a:spcPct val="100000"/>
              </a:lnSpc>
              <a:buFont typeface="Lucida Grande"/>
              <a:buChar char="»"/>
              <a:defRPr sz="1400" b="0" i="0">
                <a:latin typeface="+mn-lt"/>
                <a:cs typeface="HelveticaNeueLT Std Thin"/>
              </a:defRPr>
            </a:lvl4pPr>
            <a:lvl5pPr marL="2056328" indent="-228474">
              <a:lnSpc>
                <a:spcPct val="100000"/>
              </a:lnSpc>
              <a:buFont typeface="Courier New"/>
              <a:buChar char="o"/>
              <a:defRPr sz="1400" b="0" i="0">
                <a:latin typeface="+mn-lt"/>
                <a:cs typeface="HelveticaNeueLT Std Thin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6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5" y="6434539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 dirty="0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623019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96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6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5" y="6434539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 dirty="0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204872" y="1701081"/>
            <a:ext cx="2377440" cy="3894513"/>
          </a:xfrm>
          <a:prstGeom prst="rect">
            <a:avLst/>
          </a:prstGeom>
        </p:spPr>
        <p:txBody>
          <a:bodyPr vert="horz" lIns="91398" tIns="45699" rIns="91398" bIns="45699" anchor="ctr" anchorCtr="0"/>
          <a:lstStyle>
            <a:lvl1pPr marL="0" indent="0" algn="ctr">
              <a:buFontTx/>
              <a:buNone/>
              <a:defRPr sz="18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3757116" y="1701081"/>
            <a:ext cx="2377440" cy="3894513"/>
          </a:xfrm>
          <a:prstGeom prst="rect">
            <a:avLst/>
          </a:prstGeom>
        </p:spPr>
        <p:txBody>
          <a:bodyPr vert="horz" lIns="91398" tIns="45699" rIns="91398" bIns="45699" anchor="ctr" anchorCtr="0"/>
          <a:lstStyle>
            <a:lvl1pPr marL="0" indent="0" algn="ctr">
              <a:buFontTx/>
              <a:buNone/>
              <a:defRPr sz="18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6309359" y="1701081"/>
            <a:ext cx="2377440" cy="3894513"/>
          </a:xfrm>
          <a:prstGeom prst="rect">
            <a:avLst/>
          </a:prstGeom>
        </p:spPr>
        <p:txBody>
          <a:bodyPr vert="horz" lIns="91398" tIns="45699" rIns="91398" bIns="45699" anchor="ctr" anchorCtr="0"/>
          <a:lstStyle>
            <a:lvl1pPr marL="0" indent="0" algn="ctr">
              <a:buFontTx/>
              <a:buNone/>
              <a:defRPr sz="18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1204938" y="5750984"/>
            <a:ext cx="2378075" cy="49741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3756486" y="5740008"/>
            <a:ext cx="2378075" cy="49741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6308752" y="5746223"/>
            <a:ext cx="2378075" cy="49741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421434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Lef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905" y="440157"/>
            <a:ext cx="7481927" cy="1143000"/>
          </a:xfrm>
          <a:prstGeom prst="rect">
            <a:avLst/>
          </a:prstGeom>
        </p:spPr>
        <p:txBody>
          <a:bodyPr vert="horz" lIns="91381" tIns="45691" rIns="91381" bIns="45691"/>
          <a:lstStyle>
            <a:lvl1pPr algn="l">
              <a:lnSpc>
                <a:spcPts val="3399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97658" y="2362021"/>
            <a:ext cx="1504461" cy="2196991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9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86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63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527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897678" y="4785809"/>
            <a:ext cx="3660205" cy="1380283"/>
          </a:xfrm>
          <a:prstGeom prst="rect">
            <a:avLst/>
          </a:prstGeom>
          <a:solidFill>
            <a:srgbClr val="4F73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1" tIns="45691" rIns="91381" bIns="45691"/>
          <a:lstStyle/>
          <a:p>
            <a:pPr defTabSz="456866"/>
            <a:endParaRPr lang="en-US" dirty="0">
              <a:solidFill>
                <a:srgbClr val="F0F0F0"/>
              </a:solidFill>
            </a:endParaRP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962769" y="4861938"/>
            <a:ext cx="3504978" cy="1207044"/>
          </a:xfrm>
          <a:prstGeom prst="rect">
            <a:avLst/>
          </a:prstGeom>
        </p:spPr>
        <p:txBody>
          <a:bodyPr vert="horz" wrap="none" lIns="182753" tIns="45691" rIns="91381" bIns="45691" anchor="ctr" anchorCtr="0">
            <a:normAutofit/>
          </a:bodyPr>
          <a:lstStyle>
            <a:lvl1pPr marL="0" indent="0" algn="l">
              <a:spcBef>
                <a:spcPts val="0"/>
              </a:spcBef>
              <a:buFontTx/>
              <a:buNone/>
              <a:defRPr sz="1200">
                <a:solidFill>
                  <a:schemeClr val="bg2"/>
                </a:solidFill>
                <a:latin typeface="+mn-lt"/>
                <a:cs typeface="HelveticaNeueLT Std"/>
              </a:defRPr>
            </a:lvl1pPr>
            <a:lvl2pPr marL="456866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2pPr>
            <a:lvl3pPr marL="913763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3pPr>
            <a:lvl4pPr marL="137064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4pPr>
            <a:lvl5pPr marL="1827527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9" y="1781771"/>
            <a:ext cx="3383181" cy="4375016"/>
          </a:xfrm>
          <a:prstGeom prst="rect">
            <a:avLst/>
          </a:prstGeom>
        </p:spPr>
        <p:txBody>
          <a:bodyPr vert="horz" lIns="91381" tIns="45691" rIns="91381" bIns="45691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6866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7040375" y="2374156"/>
            <a:ext cx="1517487" cy="2196991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9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86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63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527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4897658" y="1781771"/>
            <a:ext cx="1504461" cy="38729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2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86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63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527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7040375" y="1781771"/>
            <a:ext cx="1504461" cy="38729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2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86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63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527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33"/>
            <a:ext cx="2895600" cy="366183"/>
          </a:xfrm>
          <a:prstGeom prst="rect">
            <a:avLst/>
          </a:prstGeom>
        </p:spPr>
        <p:txBody>
          <a:bodyPr lIns="91381" tIns="45691" rIns="0" bIns="45691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866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83" y="6434546"/>
            <a:ext cx="280795" cy="366183"/>
          </a:xfrm>
          <a:prstGeom prst="rect">
            <a:avLst/>
          </a:prstGeom>
        </p:spPr>
        <p:txBody>
          <a:bodyPr lIns="0" tIns="45691" rIns="91381" bIns="45691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866"/>
            <a:r>
              <a:rPr lang="en-US" dirty="0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866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650599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9"/>
          <p:cNvSpPr>
            <a:spLocks noGrp="1"/>
          </p:cNvSpPr>
          <p:nvPr>
            <p:ph type="title" hasCustomPrompt="1"/>
          </p:nvPr>
        </p:nvSpPr>
        <p:spPr>
          <a:xfrm>
            <a:off x="457200" y="3505524"/>
            <a:ext cx="8229600" cy="1143000"/>
          </a:xfrm>
          <a:prstGeom prst="rect">
            <a:avLst/>
          </a:prstGeom>
        </p:spPr>
        <p:txBody>
          <a:bodyPr vert="horz" lIns="91398" tIns="45699" rIns="91398" bIns="45699" rtlCol="0" anchor="ctr">
            <a:normAutofit/>
          </a:bodyPr>
          <a:lstStyle>
            <a:lvl1pPr>
              <a:defRPr sz="4000" b="0" i="0" baseline="0"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of Presentation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061029" y="5027897"/>
            <a:ext cx="3061024" cy="1060451"/>
          </a:xfrm>
          <a:prstGeom prst="rect">
            <a:avLst/>
          </a:prstGeom>
        </p:spPr>
        <p:txBody>
          <a:bodyPr vert="horz" wrap="none" lIns="91398" tIns="45699" rIns="91398" bIns="45699"/>
          <a:lstStyle>
            <a:lvl1pPr marL="0" indent="0" algn="ctr">
              <a:buFontTx/>
              <a:buNone/>
              <a:defRPr sz="1800" b="0" i="0" baseline="0">
                <a:solidFill>
                  <a:schemeClr val="accent3"/>
                </a:solidFill>
                <a:latin typeface="+mn-lt"/>
                <a:cs typeface="HelveticaNeueLT Std Thin"/>
              </a:defRPr>
            </a:lvl1pPr>
            <a:lvl2pPr marL="456950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2pPr>
            <a:lvl3pPr marL="913928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3pPr>
            <a:lvl4pPr marL="1370886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4pPr>
            <a:lvl5pPr marL="1827854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PRESENTER</a:t>
            </a:r>
          </a:p>
          <a:p>
            <a:pPr lvl="0"/>
            <a:r>
              <a:rPr lang="en-US" dirty="0"/>
              <a:t>DATE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907978" y="4800556"/>
            <a:ext cx="7328095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295_REV_TVA_Logo SMALL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360" y="1239692"/>
            <a:ext cx="109728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104915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ed Pictur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04896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204934" y="1953717"/>
            <a:ext cx="7481887" cy="1007479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buFontTx/>
              <a:buNone/>
              <a:defRPr sz="1600" b="1" i="0" baseline="30000">
                <a:solidFill>
                  <a:schemeClr val="tx2"/>
                </a:solidFill>
                <a:latin typeface="+mn-lt"/>
                <a:cs typeface="HelveticaNeueLT Std"/>
              </a:defRPr>
            </a:lvl1pPr>
            <a:lvl2pPr marL="456950" indent="0">
              <a:buFontTx/>
              <a:buNone/>
              <a:defRPr sz="1600" b="1" i="0" baseline="0">
                <a:solidFill>
                  <a:schemeClr val="tx2"/>
                </a:solidFill>
                <a:latin typeface="+mn-lt"/>
                <a:cs typeface="HelveticaNeueLT Std"/>
              </a:defRPr>
            </a:lvl2pPr>
            <a:lvl3pPr marL="913928" indent="0">
              <a:buFontTx/>
              <a:buNone/>
              <a:defRPr sz="1600" b="1" i="0" baseline="0">
                <a:solidFill>
                  <a:schemeClr val="tx2"/>
                </a:solidFill>
                <a:latin typeface="+mn-lt"/>
                <a:cs typeface="HelveticaNeueLT Std"/>
              </a:defRPr>
            </a:lvl3pPr>
            <a:lvl4pPr marL="1370886" indent="0">
              <a:buFontTx/>
              <a:buNone/>
              <a:defRPr sz="1600" b="1" i="0" baseline="0">
                <a:solidFill>
                  <a:schemeClr val="tx2"/>
                </a:solidFill>
                <a:latin typeface="Arial Narrow"/>
              </a:defRPr>
            </a:lvl4pPr>
            <a:lvl5pPr marL="1827854" indent="0">
              <a:buFontTx/>
              <a:buNone/>
              <a:defRPr sz="1600" b="1" i="0" baseline="0">
                <a:solidFill>
                  <a:schemeClr val="tx2"/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04940" y="3205231"/>
            <a:ext cx="3549445" cy="284691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342713" indent="-342713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742571" indent="-285603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2pPr>
            <a:lvl3pPr marL="1142402" indent="-228474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3pPr>
            <a:lvl4pPr marL="1599360" indent="-228474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4pPr>
            <a:lvl5pPr marL="2056328" indent="-228474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874421" y="3205231"/>
            <a:ext cx="2290762" cy="2846916"/>
          </a:xfrm>
          <a:prstGeom prst="rect">
            <a:avLst/>
          </a:prstGeom>
        </p:spPr>
        <p:txBody>
          <a:bodyPr vert="horz" lIns="91398" tIns="45699" rIns="91398" bIns="45699" anchor="ctr" anchorCtr="0"/>
          <a:lstStyle>
            <a:lvl1pPr marL="0" indent="0" algn="ctr">
              <a:buFontTx/>
              <a:buNone/>
              <a:defRPr sz="20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9" name="Rectangle 8"/>
          <p:cNvSpPr/>
          <p:nvPr/>
        </p:nvSpPr>
        <p:spPr>
          <a:xfrm>
            <a:off x="7238124" y="3205231"/>
            <a:ext cx="1118902" cy="2846916"/>
          </a:xfrm>
          <a:prstGeom prst="rect">
            <a:avLst/>
          </a:prstGeom>
          <a:solidFill>
            <a:srgbClr val="4F73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8" tIns="45699" rIns="91398" bIns="45699"/>
          <a:lstStyle/>
          <a:p>
            <a:pPr defTabSz="456950"/>
            <a:endParaRPr lang="en-US" dirty="0">
              <a:solidFill>
                <a:srgbClr val="F0F0F0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329943" y="3446532"/>
            <a:ext cx="911225" cy="2353733"/>
          </a:xfrm>
          <a:prstGeom prst="rect">
            <a:avLst/>
          </a:prstGeom>
        </p:spPr>
        <p:txBody>
          <a:bodyPr vert="horz" wrap="none" lIns="91398" tIns="45699" rIns="91398" bIns="45699" anchor="ctr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2800">
                <a:solidFill>
                  <a:schemeClr val="bg2"/>
                </a:solidFill>
                <a:latin typeface="+mn-lt"/>
                <a:cs typeface="HelveticaNeueLT Std"/>
              </a:defRPr>
            </a:lvl1pPr>
            <a:lvl2pPr marL="45695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2pPr>
            <a:lvl3pPr marL="913928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3pPr>
            <a:lvl4pPr marL="1370886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4pPr>
            <a:lvl5pPr marL="1827854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pic>
        <p:nvPicPr>
          <p:cNvPr id="14" name="Picture 13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25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6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26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5" y="6434539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544854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Left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96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97641" y="2362015"/>
            <a:ext cx="1689642" cy="2196991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9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897662" y="4776505"/>
            <a:ext cx="3660205" cy="1380283"/>
          </a:xfrm>
          <a:prstGeom prst="rect">
            <a:avLst/>
          </a:prstGeom>
          <a:solidFill>
            <a:srgbClr val="4F73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8" tIns="45699" rIns="91398" bIns="45699"/>
          <a:lstStyle/>
          <a:p>
            <a:pPr defTabSz="456950"/>
            <a:endParaRPr lang="en-US" dirty="0">
              <a:solidFill>
                <a:srgbClr val="F0F0F0"/>
              </a:solidFill>
            </a:endParaRP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962769" y="4861935"/>
            <a:ext cx="3504978" cy="1207044"/>
          </a:xfrm>
          <a:prstGeom prst="rect">
            <a:avLst/>
          </a:prstGeom>
        </p:spPr>
        <p:txBody>
          <a:bodyPr vert="horz" wrap="none" lIns="182786" tIns="45699" rIns="91398" bIns="45699" anchor="ctr" anchorCtr="0">
            <a:normAutofit/>
          </a:bodyPr>
          <a:lstStyle>
            <a:lvl1pPr marL="0" indent="0" algn="l">
              <a:spcBef>
                <a:spcPts val="0"/>
              </a:spcBef>
              <a:buFontTx/>
              <a:buNone/>
              <a:defRPr sz="1200">
                <a:solidFill>
                  <a:schemeClr val="bg2"/>
                </a:solidFill>
                <a:latin typeface="+mn-lt"/>
                <a:cs typeface="HelveticaNeueLT Std"/>
              </a:defRPr>
            </a:lvl1pPr>
            <a:lvl2pPr marL="45695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2pPr>
            <a:lvl3pPr marL="913928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3pPr>
            <a:lvl4pPr marL="1370886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4pPr>
            <a:lvl5pPr marL="1827854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4" y="1781771"/>
            <a:ext cx="3383181" cy="4375016"/>
          </a:xfrm>
          <a:prstGeom prst="rect">
            <a:avLst/>
          </a:prstGeom>
        </p:spPr>
        <p:txBody>
          <a:bodyPr vert="horz" lIns="91398" tIns="45699" rIns="91398" bIns="45699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695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871647" y="2374156"/>
            <a:ext cx="1686221" cy="2196991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9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4897641" y="1781771"/>
            <a:ext cx="1689642" cy="38729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4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6871625" y="1781771"/>
            <a:ext cx="1686222" cy="38729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4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6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5" y="6434539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769736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Lef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96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4" y="1781771"/>
            <a:ext cx="3383181" cy="4375016"/>
          </a:xfrm>
          <a:prstGeom prst="rect">
            <a:avLst/>
          </a:prstGeom>
        </p:spPr>
        <p:txBody>
          <a:bodyPr vert="horz" lIns="91398" tIns="45699" rIns="91398" bIns="45699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695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6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5" y="6434539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sp>
        <p:nvSpPr>
          <p:cNvPr id="20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4874447" y="2072396"/>
            <a:ext cx="3406205" cy="4074559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874421" y="1685083"/>
            <a:ext cx="3406204" cy="38729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415831939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Object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3"/>
          <p:cNvSpPr>
            <a:spLocks noGrp="1"/>
          </p:cNvSpPr>
          <p:nvPr>
            <p:ph sz="quarter" idx="21"/>
          </p:nvPr>
        </p:nvSpPr>
        <p:spPr>
          <a:xfrm>
            <a:off x="4874427" y="1781771"/>
            <a:ext cx="3383181" cy="4375016"/>
          </a:xfrm>
          <a:prstGeom prst="rect">
            <a:avLst/>
          </a:prstGeom>
        </p:spPr>
        <p:txBody>
          <a:bodyPr vert="horz" lIns="91398" tIns="45699" rIns="91398" bIns="45699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695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96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4" y="1781771"/>
            <a:ext cx="3383181" cy="4375016"/>
          </a:xfrm>
          <a:prstGeom prst="rect">
            <a:avLst/>
          </a:prstGeom>
        </p:spPr>
        <p:txBody>
          <a:bodyPr vert="horz" lIns="91398" tIns="45699" rIns="91398" bIns="45699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695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6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5" y="6434539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602841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Righ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96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37458" y="2145409"/>
            <a:ext cx="3406205" cy="1632547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6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5" y="6434539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4874427" y="1781771"/>
            <a:ext cx="3813687" cy="4375016"/>
          </a:xfrm>
          <a:prstGeom prst="rect">
            <a:avLst/>
          </a:prstGeom>
        </p:spPr>
        <p:txBody>
          <a:bodyPr vert="horz" lIns="91398" tIns="45699" rIns="91398" bIns="45699"/>
          <a:lstStyle>
            <a:lvl2pPr marL="456950" indent="0" algn="ctr">
              <a:buNone/>
              <a:defRPr sz="2000" baseline="0">
                <a:latin typeface="+mn-lt"/>
                <a:cs typeface="HelveticaNeueLT Std"/>
              </a:defRPr>
            </a:lvl2pPr>
          </a:lstStyle>
          <a:p>
            <a:pPr lvl="1"/>
            <a:r>
              <a:rPr lang="en-US" dirty="0"/>
              <a:t>Object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1237437" y="1694933"/>
            <a:ext cx="3406204" cy="38729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1237437" y="3804081"/>
            <a:ext cx="3406204" cy="38729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1237437" y="4255601"/>
            <a:ext cx="3406204" cy="1632547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marL="0" marR="0" lvl="0" indent="0" algn="l" defTabSz="4569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889790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 Box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96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37458" y="2082236"/>
            <a:ext cx="3406205" cy="4074559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6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5" y="6434539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1237437" y="1694933"/>
            <a:ext cx="3406204" cy="38729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sp>
        <p:nvSpPr>
          <p:cNvPr id="12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4874447" y="2072396"/>
            <a:ext cx="3406205" cy="4074559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874421" y="1685083"/>
            <a:ext cx="3406204" cy="38729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2452172309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Objec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96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0" y="1781771"/>
            <a:ext cx="7426340" cy="4375016"/>
          </a:xfrm>
          <a:prstGeom prst="rect">
            <a:avLst/>
          </a:prstGeom>
        </p:spPr>
        <p:txBody>
          <a:bodyPr vert="horz" lIns="91398" tIns="45699" rIns="91398" bIns="45699"/>
          <a:lstStyle>
            <a:lvl1pPr>
              <a:lnSpc>
                <a:spcPct val="100000"/>
              </a:lnSpc>
              <a:defRPr sz="2400" b="0" i="0">
                <a:latin typeface="+mn-lt"/>
                <a:cs typeface="HelveticaNeueLT Std Thin"/>
              </a:defRPr>
            </a:lvl1pPr>
            <a:lvl2pPr marL="799680" indent="-342713">
              <a:lnSpc>
                <a:spcPct val="100000"/>
              </a:lnSpc>
              <a:buSzPct val="100000"/>
              <a:buFont typeface="Lucida Grande"/>
              <a:buChar char="-"/>
              <a:defRPr sz="2000" b="0" i="0" baseline="0">
                <a:latin typeface="+mn-lt"/>
                <a:cs typeface="HelveticaNeueLT Std Thin"/>
              </a:defRPr>
            </a:lvl2pPr>
            <a:lvl3pPr marL="1142402" indent="-228474">
              <a:lnSpc>
                <a:spcPct val="100000"/>
              </a:lnSpc>
              <a:buFont typeface="Lucida Grande"/>
              <a:buChar char="&gt;"/>
              <a:defRPr sz="1600" b="0" i="0">
                <a:latin typeface="+mn-lt"/>
                <a:cs typeface="HelveticaNeueLT Std Thin"/>
              </a:defRPr>
            </a:lvl3pPr>
            <a:lvl4pPr marL="1599360" indent="-228474">
              <a:lnSpc>
                <a:spcPct val="100000"/>
              </a:lnSpc>
              <a:buFont typeface="Lucida Grande"/>
              <a:buChar char="»"/>
              <a:defRPr sz="1400" b="0" i="0">
                <a:latin typeface="+mn-lt"/>
                <a:cs typeface="HelveticaNeueLT Std Thin"/>
              </a:defRPr>
            </a:lvl4pPr>
            <a:lvl5pPr marL="2056328" indent="-228474">
              <a:lnSpc>
                <a:spcPct val="100000"/>
              </a:lnSpc>
              <a:buFont typeface="Courier New"/>
              <a:buChar char="o"/>
              <a:defRPr sz="1400" b="0" i="0">
                <a:latin typeface="+mn-lt"/>
                <a:cs typeface="HelveticaNeueLT Std Thin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6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5" y="6434539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15246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96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6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5" y="6434539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204872" y="1701081"/>
            <a:ext cx="2377440" cy="3894513"/>
          </a:xfrm>
          <a:prstGeom prst="rect">
            <a:avLst/>
          </a:prstGeom>
        </p:spPr>
        <p:txBody>
          <a:bodyPr vert="horz" lIns="91398" tIns="45699" rIns="91398" bIns="45699" anchor="ctr" anchorCtr="0"/>
          <a:lstStyle>
            <a:lvl1pPr marL="0" indent="0" algn="ctr">
              <a:buFontTx/>
              <a:buNone/>
              <a:defRPr sz="18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3757116" y="1701081"/>
            <a:ext cx="2377440" cy="3894513"/>
          </a:xfrm>
          <a:prstGeom prst="rect">
            <a:avLst/>
          </a:prstGeom>
        </p:spPr>
        <p:txBody>
          <a:bodyPr vert="horz" lIns="91398" tIns="45699" rIns="91398" bIns="45699" anchor="ctr" anchorCtr="0"/>
          <a:lstStyle>
            <a:lvl1pPr marL="0" indent="0" algn="ctr">
              <a:buFontTx/>
              <a:buNone/>
              <a:defRPr sz="18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6309359" y="1701081"/>
            <a:ext cx="2377440" cy="3894513"/>
          </a:xfrm>
          <a:prstGeom prst="rect">
            <a:avLst/>
          </a:prstGeom>
        </p:spPr>
        <p:txBody>
          <a:bodyPr vert="horz" lIns="91398" tIns="45699" rIns="91398" bIns="45699" anchor="ctr" anchorCtr="0"/>
          <a:lstStyle>
            <a:lvl1pPr marL="0" indent="0" algn="ctr">
              <a:buFontTx/>
              <a:buNone/>
              <a:defRPr sz="18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1204938" y="5750984"/>
            <a:ext cx="2378075" cy="49741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3756486" y="5740008"/>
            <a:ext cx="2378075" cy="49741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6308752" y="5746223"/>
            <a:ext cx="2378075" cy="49741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347499680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9"/>
          <p:cNvSpPr>
            <a:spLocks noGrp="1"/>
          </p:cNvSpPr>
          <p:nvPr>
            <p:ph type="title" hasCustomPrompt="1"/>
          </p:nvPr>
        </p:nvSpPr>
        <p:spPr>
          <a:xfrm>
            <a:off x="457200" y="3505524"/>
            <a:ext cx="8229600" cy="1143000"/>
          </a:xfrm>
          <a:prstGeom prst="rect">
            <a:avLst/>
          </a:prstGeom>
        </p:spPr>
        <p:txBody>
          <a:bodyPr vert="horz" lIns="91381" tIns="45691" rIns="91381" bIns="45691" rtlCol="0" anchor="ctr">
            <a:normAutofit/>
          </a:bodyPr>
          <a:lstStyle>
            <a:lvl1pPr>
              <a:defRPr sz="4000" b="0" i="0" baseline="0"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of Presentation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061029" y="5027898"/>
            <a:ext cx="3061024" cy="1060451"/>
          </a:xfrm>
          <a:prstGeom prst="rect">
            <a:avLst/>
          </a:prstGeom>
        </p:spPr>
        <p:txBody>
          <a:bodyPr vert="horz" wrap="none" lIns="91381" tIns="45691" rIns="91381" bIns="45691"/>
          <a:lstStyle>
            <a:lvl1pPr marL="0" indent="0" algn="ctr">
              <a:buFontTx/>
              <a:buNone/>
              <a:defRPr sz="1800" b="0" i="0" baseline="0">
                <a:solidFill>
                  <a:schemeClr val="accent3"/>
                </a:solidFill>
                <a:latin typeface="+mn-lt"/>
                <a:cs typeface="HelveticaNeueLT Std Thin"/>
              </a:defRPr>
            </a:lvl1pPr>
            <a:lvl2pPr marL="456854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2pPr>
            <a:lvl3pPr marL="913740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3pPr>
            <a:lvl4pPr marL="1370606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4pPr>
            <a:lvl5pPr marL="1827482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PRESENTER</a:t>
            </a:r>
          </a:p>
          <a:p>
            <a:pPr lvl="0"/>
            <a:r>
              <a:rPr lang="en-US" dirty="0"/>
              <a:t>DATE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907981" y="4800556"/>
            <a:ext cx="7328095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295_REV_TVA_Logo SMALL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360" y="1239692"/>
            <a:ext cx="109728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580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ject Lef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905" y="440157"/>
            <a:ext cx="7481927" cy="1143000"/>
          </a:xfrm>
          <a:prstGeom prst="rect">
            <a:avLst/>
          </a:prstGeom>
        </p:spPr>
        <p:txBody>
          <a:bodyPr vert="horz" lIns="91381" tIns="45691" rIns="91381" bIns="45691"/>
          <a:lstStyle>
            <a:lvl1pPr algn="l">
              <a:lnSpc>
                <a:spcPts val="3399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9" y="1781771"/>
            <a:ext cx="3383181" cy="4375016"/>
          </a:xfrm>
          <a:prstGeom prst="rect">
            <a:avLst/>
          </a:prstGeom>
        </p:spPr>
        <p:txBody>
          <a:bodyPr vert="horz" lIns="91381" tIns="45691" rIns="91381" bIns="45691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6866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33"/>
            <a:ext cx="2895600" cy="366183"/>
          </a:xfrm>
          <a:prstGeom prst="rect">
            <a:avLst/>
          </a:prstGeom>
        </p:spPr>
        <p:txBody>
          <a:bodyPr lIns="91381" tIns="45691" rIns="0" bIns="45691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866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83" y="6434546"/>
            <a:ext cx="280795" cy="366183"/>
          </a:xfrm>
          <a:prstGeom prst="rect">
            <a:avLst/>
          </a:prstGeom>
        </p:spPr>
        <p:txBody>
          <a:bodyPr lIns="0" tIns="45691" rIns="91381" bIns="45691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866"/>
            <a:r>
              <a:rPr lang="en-US" dirty="0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866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sp>
        <p:nvSpPr>
          <p:cNvPr id="20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4874456" y="2072391"/>
            <a:ext cx="3406205" cy="4084409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86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63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527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874421" y="1685083"/>
            <a:ext cx="3406204" cy="38729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86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63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527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4050215399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ed Pictur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04901" y="440157"/>
            <a:ext cx="7481927" cy="1143000"/>
          </a:xfrm>
          <a:prstGeom prst="rect">
            <a:avLst/>
          </a:prstGeom>
        </p:spPr>
        <p:txBody>
          <a:bodyPr vert="horz" lIns="91381" tIns="45691" rIns="91381" bIns="45691"/>
          <a:lstStyle>
            <a:lvl1pPr algn="l">
              <a:lnSpc>
                <a:spcPts val="3399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204934" y="1953720"/>
            <a:ext cx="7481887" cy="1007479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buFontTx/>
              <a:buNone/>
              <a:defRPr sz="1600" b="1" i="0" baseline="30000">
                <a:solidFill>
                  <a:schemeClr val="tx2"/>
                </a:solidFill>
                <a:latin typeface="+mn-lt"/>
                <a:cs typeface="HelveticaNeueLT Std"/>
              </a:defRPr>
            </a:lvl1pPr>
            <a:lvl2pPr marL="456854" indent="0">
              <a:buFontTx/>
              <a:buNone/>
              <a:defRPr sz="1600" b="1" i="0" baseline="0">
                <a:solidFill>
                  <a:schemeClr val="tx2"/>
                </a:solidFill>
                <a:latin typeface="+mn-lt"/>
                <a:cs typeface="HelveticaNeueLT Std"/>
              </a:defRPr>
            </a:lvl2pPr>
            <a:lvl3pPr marL="913740" indent="0">
              <a:buFontTx/>
              <a:buNone/>
              <a:defRPr sz="1600" b="1" i="0" baseline="0">
                <a:solidFill>
                  <a:schemeClr val="tx2"/>
                </a:solidFill>
                <a:latin typeface="+mn-lt"/>
                <a:cs typeface="HelveticaNeueLT Std"/>
              </a:defRPr>
            </a:lvl3pPr>
            <a:lvl4pPr marL="1370606" indent="0">
              <a:buFontTx/>
              <a:buNone/>
              <a:defRPr sz="1600" b="1" i="0" baseline="0">
                <a:solidFill>
                  <a:schemeClr val="tx2"/>
                </a:solidFill>
                <a:latin typeface="Arial Narrow"/>
              </a:defRPr>
            </a:lvl4pPr>
            <a:lvl5pPr marL="1827482" indent="0">
              <a:buFontTx/>
              <a:buNone/>
              <a:defRPr sz="1600" b="1" i="0" baseline="0">
                <a:solidFill>
                  <a:schemeClr val="tx2"/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04940" y="3205235"/>
            <a:ext cx="3549445" cy="284691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342641" indent="-342641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742421" indent="-285545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2pPr>
            <a:lvl3pPr marL="1142168" indent="-228428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3pPr>
            <a:lvl4pPr marL="1599033" indent="-228428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4pPr>
            <a:lvl5pPr marL="2055908" indent="-228428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874421" y="3205235"/>
            <a:ext cx="2290762" cy="2846916"/>
          </a:xfrm>
          <a:prstGeom prst="rect">
            <a:avLst/>
          </a:prstGeom>
        </p:spPr>
        <p:txBody>
          <a:bodyPr vert="horz" lIns="91381" tIns="45691" rIns="91381" bIns="45691" anchor="ctr" anchorCtr="0"/>
          <a:lstStyle>
            <a:lvl1pPr marL="0" indent="0" algn="ctr">
              <a:buFontTx/>
              <a:buNone/>
              <a:defRPr sz="20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Rectangle 8"/>
          <p:cNvSpPr/>
          <p:nvPr/>
        </p:nvSpPr>
        <p:spPr>
          <a:xfrm>
            <a:off x="7238124" y="3205235"/>
            <a:ext cx="1118902" cy="2846916"/>
          </a:xfrm>
          <a:prstGeom prst="rect">
            <a:avLst/>
          </a:prstGeom>
          <a:solidFill>
            <a:srgbClr val="4F73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1" tIns="45691" rIns="91381" bIns="45691"/>
          <a:lstStyle/>
          <a:p>
            <a:pPr defTabSz="456854"/>
            <a:endParaRPr lang="en-US" sz="1800" dirty="0">
              <a:solidFill>
                <a:srgbClr val="F0F0F0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329948" y="3446533"/>
            <a:ext cx="911225" cy="2353733"/>
          </a:xfrm>
          <a:prstGeom prst="rect">
            <a:avLst/>
          </a:prstGeom>
        </p:spPr>
        <p:txBody>
          <a:bodyPr vert="horz" wrap="none" lIns="91381" tIns="45691" rIns="91381" bIns="45691" anchor="ctr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2800">
                <a:solidFill>
                  <a:schemeClr val="bg2"/>
                </a:solidFill>
                <a:latin typeface="+mn-lt"/>
                <a:cs typeface="HelveticaNeueLT Std"/>
              </a:defRPr>
            </a:lvl1pPr>
            <a:lvl2pPr marL="456854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2pPr>
            <a:lvl3pPr marL="91374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3pPr>
            <a:lvl4pPr marL="1370606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4pPr>
            <a:lvl5pPr marL="1827482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5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31"/>
            <a:ext cx="2895600" cy="366183"/>
          </a:xfrm>
          <a:prstGeom prst="rect">
            <a:avLst/>
          </a:prstGeom>
        </p:spPr>
        <p:txBody>
          <a:bodyPr lIns="91381" tIns="45691" rIns="0" bIns="45691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854"/>
            <a:r>
              <a:rPr lang="en-US">
                <a:solidFill>
                  <a:srgbClr val="F0F0F0">
                    <a:lumMod val="10000"/>
                  </a:srgbClr>
                </a:solidFill>
              </a:rPr>
              <a:t>Research Process @ SBR</a:t>
            </a:r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26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9" y="6434544"/>
            <a:ext cx="280795" cy="366183"/>
          </a:xfrm>
          <a:prstGeom prst="rect">
            <a:avLst/>
          </a:prstGeom>
        </p:spPr>
        <p:txBody>
          <a:bodyPr lIns="0" tIns="45691" rIns="91381" bIns="45691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854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854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347188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Lef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901" y="440157"/>
            <a:ext cx="7481927" cy="1143000"/>
          </a:xfrm>
          <a:prstGeom prst="rect">
            <a:avLst/>
          </a:prstGeom>
        </p:spPr>
        <p:txBody>
          <a:bodyPr vert="horz" lIns="91381" tIns="45691" rIns="91381" bIns="45691"/>
          <a:lstStyle>
            <a:lvl1pPr algn="l">
              <a:lnSpc>
                <a:spcPts val="3399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97654" y="2362019"/>
            <a:ext cx="1504461" cy="2196991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9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0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482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897674" y="4785810"/>
            <a:ext cx="3660205" cy="1380283"/>
          </a:xfrm>
          <a:prstGeom prst="rect">
            <a:avLst/>
          </a:prstGeom>
          <a:solidFill>
            <a:srgbClr val="4F73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1" tIns="45691" rIns="91381" bIns="45691"/>
          <a:lstStyle/>
          <a:p>
            <a:pPr defTabSz="456854"/>
            <a:endParaRPr lang="en-US" sz="1800" dirty="0">
              <a:solidFill>
                <a:srgbClr val="F0F0F0"/>
              </a:solidFill>
            </a:endParaRP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962769" y="4861938"/>
            <a:ext cx="3504978" cy="1207044"/>
          </a:xfrm>
          <a:prstGeom prst="rect">
            <a:avLst/>
          </a:prstGeom>
        </p:spPr>
        <p:txBody>
          <a:bodyPr vert="horz" wrap="none" lIns="182753" tIns="45691" rIns="91381" bIns="45691" anchor="ctr" anchorCtr="0">
            <a:normAutofit/>
          </a:bodyPr>
          <a:lstStyle>
            <a:lvl1pPr marL="0" indent="0" algn="l">
              <a:spcBef>
                <a:spcPts val="0"/>
              </a:spcBef>
              <a:buFontTx/>
              <a:buNone/>
              <a:defRPr sz="1200">
                <a:solidFill>
                  <a:schemeClr val="bg2"/>
                </a:solidFill>
                <a:latin typeface="+mn-lt"/>
                <a:cs typeface="HelveticaNeueLT Std"/>
              </a:defRPr>
            </a:lvl1pPr>
            <a:lvl2pPr marL="456854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2pPr>
            <a:lvl3pPr marL="91374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3pPr>
            <a:lvl4pPr marL="1370606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4pPr>
            <a:lvl5pPr marL="1827482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9" y="1781771"/>
            <a:ext cx="3383181" cy="4375016"/>
          </a:xfrm>
          <a:prstGeom prst="rect">
            <a:avLst/>
          </a:prstGeom>
        </p:spPr>
        <p:txBody>
          <a:bodyPr vert="horz" lIns="91381" tIns="45691" rIns="91381" bIns="45691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6854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7040371" y="2374156"/>
            <a:ext cx="1517487" cy="2196991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9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0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482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4897654" y="1781771"/>
            <a:ext cx="1504461" cy="38729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2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0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482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7040371" y="1781771"/>
            <a:ext cx="1504461" cy="38729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2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0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482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31"/>
            <a:ext cx="2895600" cy="366183"/>
          </a:xfrm>
          <a:prstGeom prst="rect">
            <a:avLst/>
          </a:prstGeom>
        </p:spPr>
        <p:txBody>
          <a:bodyPr lIns="91381" tIns="45691" rIns="0" bIns="45691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854"/>
            <a:r>
              <a:rPr lang="en-US">
                <a:solidFill>
                  <a:srgbClr val="F0F0F0">
                    <a:lumMod val="10000"/>
                  </a:srgbClr>
                </a:solidFill>
              </a:rPr>
              <a:t>Research Process @ SBR</a:t>
            </a:r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9" y="6434544"/>
            <a:ext cx="280795" cy="366183"/>
          </a:xfrm>
          <a:prstGeom prst="rect">
            <a:avLst/>
          </a:prstGeom>
        </p:spPr>
        <p:txBody>
          <a:bodyPr lIns="0" tIns="45691" rIns="91381" bIns="45691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854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854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40834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ject Lef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901" y="440157"/>
            <a:ext cx="7481927" cy="1143000"/>
          </a:xfrm>
          <a:prstGeom prst="rect">
            <a:avLst/>
          </a:prstGeom>
        </p:spPr>
        <p:txBody>
          <a:bodyPr vert="horz" lIns="91381" tIns="45691" rIns="91381" bIns="45691"/>
          <a:lstStyle>
            <a:lvl1pPr algn="l">
              <a:lnSpc>
                <a:spcPts val="3399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9" y="1781771"/>
            <a:ext cx="3383181" cy="4375016"/>
          </a:xfrm>
          <a:prstGeom prst="rect">
            <a:avLst/>
          </a:prstGeom>
        </p:spPr>
        <p:txBody>
          <a:bodyPr vert="horz" lIns="91381" tIns="45691" rIns="91381" bIns="45691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6854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31"/>
            <a:ext cx="2895600" cy="366183"/>
          </a:xfrm>
          <a:prstGeom prst="rect">
            <a:avLst/>
          </a:prstGeom>
        </p:spPr>
        <p:txBody>
          <a:bodyPr lIns="91381" tIns="45691" rIns="0" bIns="45691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854"/>
            <a:r>
              <a:rPr lang="en-US">
                <a:solidFill>
                  <a:srgbClr val="F0F0F0">
                    <a:lumMod val="10000"/>
                  </a:srgbClr>
                </a:solidFill>
              </a:rPr>
              <a:t>Research Process @ SBR</a:t>
            </a:r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9" y="6434544"/>
            <a:ext cx="280795" cy="366183"/>
          </a:xfrm>
          <a:prstGeom prst="rect">
            <a:avLst/>
          </a:prstGeom>
        </p:spPr>
        <p:txBody>
          <a:bodyPr lIns="0" tIns="45691" rIns="91381" bIns="45691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854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854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sp>
        <p:nvSpPr>
          <p:cNvPr id="20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4874452" y="2072391"/>
            <a:ext cx="3406205" cy="4084409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0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482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874421" y="1685083"/>
            <a:ext cx="3406204" cy="38729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0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482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3389815394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Object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3"/>
          <p:cNvSpPr>
            <a:spLocks noGrp="1"/>
          </p:cNvSpPr>
          <p:nvPr>
            <p:ph sz="quarter" idx="21"/>
          </p:nvPr>
        </p:nvSpPr>
        <p:spPr>
          <a:xfrm>
            <a:off x="4874431" y="1781771"/>
            <a:ext cx="3383181" cy="4375016"/>
          </a:xfrm>
          <a:prstGeom prst="rect">
            <a:avLst/>
          </a:prstGeom>
        </p:spPr>
        <p:txBody>
          <a:bodyPr vert="horz" lIns="91381" tIns="45691" rIns="91381" bIns="45691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6854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901" y="440157"/>
            <a:ext cx="7481927" cy="1143000"/>
          </a:xfrm>
          <a:prstGeom prst="rect">
            <a:avLst/>
          </a:prstGeom>
        </p:spPr>
        <p:txBody>
          <a:bodyPr vert="horz" lIns="91381" tIns="45691" rIns="91381" bIns="45691"/>
          <a:lstStyle>
            <a:lvl1pPr algn="l">
              <a:lnSpc>
                <a:spcPts val="3399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9" y="1781771"/>
            <a:ext cx="3383181" cy="4375016"/>
          </a:xfrm>
          <a:prstGeom prst="rect">
            <a:avLst/>
          </a:prstGeom>
        </p:spPr>
        <p:txBody>
          <a:bodyPr vert="horz" lIns="91381" tIns="45691" rIns="91381" bIns="45691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6854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31"/>
            <a:ext cx="2895600" cy="366183"/>
          </a:xfrm>
          <a:prstGeom prst="rect">
            <a:avLst/>
          </a:prstGeom>
        </p:spPr>
        <p:txBody>
          <a:bodyPr lIns="91381" tIns="45691" rIns="0" bIns="45691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854"/>
            <a:r>
              <a:rPr lang="en-US">
                <a:solidFill>
                  <a:srgbClr val="F0F0F0">
                    <a:lumMod val="10000"/>
                  </a:srgbClr>
                </a:solidFill>
              </a:rPr>
              <a:t>Research Process @ SBR</a:t>
            </a:r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9" y="6434544"/>
            <a:ext cx="280795" cy="366183"/>
          </a:xfrm>
          <a:prstGeom prst="rect">
            <a:avLst/>
          </a:prstGeom>
        </p:spPr>
        <p:txBody>
          <a:bodyPr lIns="0" tIns="45691" rIns="91381" bIns="45691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854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854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79583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Righ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901" y="440157"/>
            <a:ext cx="7481927" cy="1143000"/>
          </a:xfrm>
          <a:prstGeom prst="rect">
            <a:avLst/>
          </a:prstGeom>
        </p:spPr>
        <p:txBody>
          <a:bodyPr vert="horz" lIns="91381" tIns="45691" rIns="91381" bIns="45691"/>
          <a:lstStyle>
            <a:lvl1pPr algn="l">
              <a:lnSpc>
                <a:spcPts val="3399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37438" y="2082230"/>
            <a:ext cx="3093590" cy="1632547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0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482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31"/>
            <a:ext cx="2895600" cy="366183"/>
          </a:xfrm>
          <a:prstGeom prst="rect">
            <a:avLst/>
          </a:prstGeom>
        </p:spPr>
        <p:txBody>
          <a:bodyPr lIns="91381" tIns="45691" rIns="0" bIns="45691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854"/>
            <a:r>
              <a:rPr lang="en-US">
                <a:solidFill>
                  <a:srgbClr val="F0F0F0">
                    <a:lumMod val="10000"/>
                  </a:srgbClr>
                </a:solidFill>
              </a:rPr>
              <a:t>Research Process @ SBR</a:t>
            </a:r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9" y="6434544"/>
            <a:ext cx="280795" cy="366183"/>
          </a:xfrm>
          <a:prstGeom prst="rect">
            <a:avLst/>
          </a:prstGeom>
        </p:spPr>
        <p:txBody>
          <a:bodyPr lIns="0" tIns="45691" rIns="91381" bIns="45691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854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854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5038984" y="1781771"/>
            <a:ext cx="3649131" cy="4375016"/>
          </a:xfrm>
          <a:prstGeom prst="rect">
            <a:avLst/>
          </a:prstGeom>
        </p:spPr>
        <p:txBody>
          <a:bodyPr vert="horz" lIns="91381" tIns="45691" rIns="91381" bIns="45691"/>
          <a:lstStyle>
            <a:lvl2pPr marL="456854" indent="0" algn="ctr">
              <a:buNone/>
              <a:defRPr sz="2000" baseline="0">
                <a:latin typeface="+mn-lt"/>
                <a:cs typeface="HelveticaNeueLT Std"/>
              </a:defRPr>
            </a:lvl2pPr>
          </a:lstStyle>
          <a:p>
            <a:pPr lvl="1"/>
            <a:r>
              <a:rPr lang="en-US" dirty="0"/>
              <a:t>Object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1237450" y="1694933"/>
            <a:ext cx="1504461" cy="38729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4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0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482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1237450" y="3804081"/>
            <a:ext cx="1504461" cy="38729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4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0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482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1237438" y="4192422"/>
            <a:ext cx="3093590" cy="1632547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0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482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marL="0" marR="0" lvl="0" indent="0" algn="l" defTabSz="4568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04767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 Box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901" y="440157"/>
            <a:ext cx="7481927" cy="1143000"/>
          </a:xfrm>
          <a:prstGeom prst="rect">
            <a:avLst/>
          </a:prstGeom>
        </p:spPr>
        <p:txBody>
          <a:bodyPr vert="horz" lIns="91381" tIns="45691" rIns="91381" bIns="45691"/>
          <a:lstStyle>
            <a:lvl1pPr algn="l">
              <a:lnSpc>
                <a:spcPts val="3399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37458" y="2082236"/>
            <a:ext cx="3406205" cy="4074559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0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482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31"/>
            <a:ext cx="2895600" cy="366183"/>
          </a:xfrm>
          <a:prstGeom prst="rect">
            <a:avLst/>
          </a:prstGeom>
        </p:spPr>
        <p:txBody>
          <a:bodyPr lIns="91381" tIns="45691" rIns="0" bIns="45691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854"/>
            <a:r>
              <a:rPr lang="en-US">
                <a:solidFill>
                  <a:srgbClr val="F0F0F0">
                    <a:lumMod val="10000"/>
                  </a:srgbClr>
                </a:solidFill>
              </a:rPr>
              <a:t>Research Process @ SBR</a:t>
            </a:r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9" y="6434544"/>
            <a:ext cx="280795" cy="366183"/>
          </a:xfrm>
          <a:prstGeom prst="rect">
            <a:avLst/>
          </a:prstGeom>
        </p:spPr>
        <p:txBody>
          <a:bodyPr lIns="0" tIns="45691" rIns="91381" bIns="45691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854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854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1237437" y="1694933"/>
            <a:ext cx="3406204" cy="38729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0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482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sp>
        <p:nvSpPr>
          <p:cNvPr id="12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4874452" y="2072396"/>
            <a:ext cx="3406205" cy="4074559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0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482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874421" y="1685083"/>
            <a:ext cx="3406204" cy="38729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0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482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3348263399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Objec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901" y="440157"/>
            <a:ext cx="7481927" cy="1143000"/>
          </a:xfrm>
          <a:prstGeom prst="rect">
            <a:avLst/>
          </a:prstGeom>
        </p:spPr>
        <p:txBody>
          <a:bodyPr vert="horz" lIns="91381" tIns="45691" rIns="91381" bIns="45691"/>
          <a:lstStyle>
            <a:lvl1pPr algn="l">
              <a:lnSpc>
                <a:spcPts val="3399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0" y="1781771"/>
            <a:ext cx="7426340" cy="4375016"/>
          </a:xfrm>
          <a:prstGeom prst="rect">
            <a:avLst/>
          </a:prstGeom>
        </p:spPr>
        <p:txBody>
          <a:bodyPr vert="horz" lIns="91381" tIns="45691" rIns="91381" bIns="45691"/>
          <a:lstStyle>
            <a:lvl1pPr>
              <a:lnSpc>
                <a:spcPct val="100000"/>
              </a:lnSpc>
              <a:defRPr sz="2400" b="0" i="0">
                <a:latin typeface="+mn-lt"/>
                <a:cs typeface="HelveticaNeueLT Std Thin"/>
              </a:defRPr>
            </a:lvl1pPr>
            <a:lvl2pPr marL="799517" indent="-342641">
              <a:lnSpc>
                <a:spcPct val="100000"/>
              </a:lnSpc>
              <a:buSzPct val="100000"/>
              <a:buFont typeface="Lucida Grande"/>
              <a:buChar char="-"/>
              <a:defRPr sz="2000" b="0" i="0" baseline="0">
                <a:latin typeface="+mn-lt"/>
                <a:cs typeface="HelveticaNeueLT Std Thin"/>
              </a:defRPr>
            </a:lvl2pPr>
            <a:lvl3pPr marL="1142168" indent="-228428">
              <a:lnSpc>
                <a:spcPct val="100000"/>
              </a:lnSpc>
              <a:buFont typeface="Lucida Grande"/>
              <a:buChar char="&gt;"/>
              <a:defRPr sz="1600" b="0" i="0">
                <a:latin typeface="+mn-lt"/>
                <a:cs typeface="HelveticaNeueLT Std Thin"/>
              </a:defRPr>
            </a:lvl3pPr>
            <a:lvl4pPr marL="1599033" indent="-228428">
              <a:lnSpc>
                <a:spcPct val="100000"/>
              </a:lnSpc>
              <a:buFont typeface="Lucida Grande"/>
              <a:buChar char="»"/>
              <a:defRPr sz="1400" b="0" i="0">
                <a:latin typeface="+mn-lt"/>
                <a:cs typeface="HelveticaNeueLT Std Thin"/>
              </a:defRPr>
            </a:lvl4pPr>
            <a:lvl5pPr marL="2055908" indent="-228428">
              <a:lnSpc>
                <a:spcPct val="100000"/>
              </a:lnSpc>
              <a:buFont typeface="Courier New"/>
              <a:buChar char="o"/>
              <a:defRPr sz="1400" b="0" i="0">
                <a:latin typeface="+mn-lt"/>
                <a:cs typeface="HelveticaNeueLT Std Thin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31"/>
            <a:ext cx="2895600" cy="366183"/>
          </a:xfrm>
          <a:prstGeom prst="rect">
            <a:avLst/>
          </a:prstGeom>
        </p:spPr>
        <p:txBody>
          <a:bodyPr lIns="91381" tIns="45691" rIns="0" bIns="45691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854"/>
            <a:r>
              <a:rPr lang="en-US">
                <a:solidFill>
                  <a:srgbClr val="F0F0F0">
                    <a:lumMod val="10000"/>
                  </a:srgbClr>
                </a:solidFill>
              </a:rPr>
              <a:t>Research Process @ SBR</a:t>
            </a:r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9" y="6434544"/>
            <a:ext cx="280795" cy="366183"/>
          </a:xfrm>
          <a:prstGeom prst="rect">
            <a:avLst/>
          </a:prstGeom>
        </p:spPr>
        <p:txBody>
          <a:bodyPr lIns="0" tIns="45691" rIns="91381" bIns="45691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854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854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205858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901" y="440157"/>
            <a:ext cx="7481927" cy="1143000"/>
          </a:xfrm>
          <a:prstGeom prst="rect">
            <a:avLst/>
          </a:prstGeom>
        </p:spPr>
        <p:txBody>
          <a:bodyPr vert="horz" lIns="91381" tIns="45691" rIns="91381" bIns="45691"/>
          <a:lstStyle>
            <a:lvl1pPr algn="l">
              <a:lnSpc>
                <a:spcPts val="3399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31"/>
            <a:ext cx="2895600" cy="366183"/>
          </a:xfrm>
          <a:prstGeom prst="rect">
            <a:avLst/>
          </a:prstGeom>
        </p:spPr>
        <p:txBody>
          <a:bodyPr lIns="91381" tIns="45691" rIns="0" bIns="45691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854"/>
            <a:r>
              <a:rPr lang="en-US">
                <a:solidFill>
                  <a:srgbClr val="F0F0F0">
                    <a:lumMod val="10000"/>
                  </a:srgbClr>
                </a:solidFill>
              </a:rPr>
              <a:t>Research Process @ SBR</a:t>
            </a:r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9" y="6434544"/>
            <a:ext cx="280795" cy="366183"/>
          </a:xfrm>
          <a:prstGeom prst="rect">
            <a:avLst/>
          </a:prstGeom>
        </p:spPr>
        <p:txBody>
          <a:bodyPr lIns="0" tIns="45691" rIns="91381" bIns="45691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854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854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204872" y="1701086"/>
            <a:ext cx="2377440" cy="3894513"/>
          </a:xfrm>
          <a:prstGeom prst="rect">
            <a:avLst/>
          </a:prstGeom>
        </p:spPr>
        <p:txBody>
          <a:bodyPr vert="horz" lIns="91381" tIns="45691" rIns="91381" bIns="45691" anchor="ctr" anchorCtr="0"/>
          <a:lstStyle>
            <a:lvl1pPr marL="0" indent="0" algn="ctr">
              <a:buFontTx/>
              <a:buNone/>
              <a:defRPr sz="18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3757116" y="1701086"/>
            <a:ext cx="2377440" cy="3894513"/>
          </a:xfrm>
          <a:prstGeom prst="rect">
            <a:avLst/>
          </a:prstGeom>
        </p:spPr>
        <p:txBody>
          <a:bodyPr vert="horz" lIns="91381" tIns="45691" rIns="91381" bIns="45691" anchor="ctr" anchorCtr="0"/>
          <a:lstStyle>
            <a:lvl1pPr marL="0" indent="0" algn="ctr">
              <a:buFontTx/>
              <a:buNone/>
              <a:defRPr sz="18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6309359" y="1701086"/>
            <a:ext cx="2377440" cy="3894513"/>
          </a:xfrm>
          <a:prstGeom prst="rect">
            <a:avLst/>
          </a:prstGeom>
        </p:spPr>
        <p:txBody>
          <a:bodyPr vert="horz" lIns="91381" tIns="45691" rIns="91381" bIns="45691" anchor="ctr" anchorCtr="0"/>
          <a:lstStyle>
            <a:lvl1pPr marL="0" indent="0" algn="ctr">
              <a:buFontTx/>
              <a:buNone/>
              <a:defRPr sz="18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1204943" y="5750984"/>
            <a:ext cx="2378075" cy="49741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3756511" y="5740008"/>
            <a:ext cx="2378075" cy="49741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6308755" y="5746223"/>
            <a:ext cx="2378075" cy="49741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4109296680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ene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419603"/>
            <a:ext cx="2133600" cy="238761"/>
          </a:xfrm>
          <a:prstGeom prst="rect">
            <a:avLst/>
          </a:prstGeom>
        </p:spPr>
        <p:txBody>
          <a:bodyPr lIns="68549" tIns="34289" rIns="68549" bIns="34289"/>
          <a:lstStyle/>
          <a:p>
            <a:pPr defTabSz="456854"/>
            <a:fld id="{86CB4B4D-7CA3-9044-876B-883B54F8677D}" type="slidenum">
              <a:rPr lang="en-US" smtClean="0">
                <a:solidFill>
                  <a:srgbClr val="4F738A"/>
                </a:solidFill>
              </a:rPr>
              <a:pPr defTabSz="456854"/>
              <a:t>‹#›</a:t>
            </a:fld>
            <a:endParaRPr lang="en-US">
              <a:solidFill>
                <a:srgbClr val="4F738A"/>
              </a:solidFill>
            </a:endParaRPr>
          </a:p>
        </p:txBody>
      </p:sp>
      <p:sp>
        <p:nvSpPr>
          <p:cNvPr id="6" name="Shape 3"/>
          <p:cNvSpPr>
            <a:spLocks noGrp="1"/>
          </p:cNvSpPr>
          <p:nvPr>
            <p:ph idx="1" hasCustomPrompt="1"/>
          </p:nvPr>
        </p:nvSpPr>
        <p:spPr>
          <a:xfrm>
            <a:off x="457200" y="1371600"/>
            <a:ext cx="8229600" cy="480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4289" tIns="34289" rIns="34289" bIns="34289">
            <a:normAutofit/>
          </a:bodyPr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</a:lstStyle>
          <a:p>
            <a:pPr>
              <a:defRPr sz="1800"/>
            </a:pPr>
            <a:r>
              <a:rPr lang="en-US" sz="2100" dirty="0"/>
              <a:t>Body Level One</a:t>
            </a:r>
          </a:p>
          <a:p>
            <a:pPr lvl="1">
              <a:defRPr sz="1800"/>
            </a:pPr>
            <a:r>
              <a:rPr lang="en-US" sz="2100" dirty="0"/>
              <a:t>Body Level Two</a:t>
            </a:r>
          </a:p>
          <a:p>
            <a:pPr lvl="2">
              <a:defRPr sz="1800"/>
            </a:pPr>
            <a:r>
              <a:rPr lang="en-US" sz="2100" dirty="0"/>
              <a:t>Body Level Three</a:t>
            </a:r>
          </a:p>
          <a:p>
            <a:pPr lvl="3">
              <a:defRPr sz="1800"/>
            </a:pPr>
            <a:r>
              <a:rPr lang="en-US" sz="2100" dirty="0"/>
              <a:t>Body Level Four</a:t>
            </a:r>
          </a:p>
          <a:p>
            <a:pPr lvl="4">
              <a:defRPr sz="1800"/>
            </a:pPr>
            <a:r>
              <a:rPr lang="en-US" sz="2100" dirty="0"/>
              <a:t>Body Level Five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943100" y="228600"/>
            <a:ext cx="6286500" cy="609600"/>
          </a:xfrm>
          <a:prstGeom prst="rect">
            <a:avLst/>
          </a:prstGeom>
        </p:spPr>
        <p:txBody>
          <a:bodyPr vert="horz" lIns="68549" tIns="34289" rIns="68549" bIns="34289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3pPr marL="685426" indent="0">
              <a:buNone/>
              <a:defRPr sz="2400"/>
            </a:lvl3pPr>
            <a:lvl4pPr marL="1028139" indent="0">
              <a:buNone/>
              <a:defRPr sz="2400"/>
            </a:lvl4pPr>
            <a:lvl5pPr marL="1370852" indent="0">
              <a:buNone/>
              <a:defRPr sz="2400"/>
            </a:lvl5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09970731"/>
      </p:ext>
    </p:extLst>
  </p:cSld>
  <p:clrMapOvr>
    <a:masterClrMapping/>
  </p:clrMapOvr>
  <p:transition spd="med"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lIns="91398" tIns="45699" rIns="91398" bIns="45699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lIns="91398" tIns="45699" rIns="91398" bIns="45699"/>
          <a:lstStyle/>
          <a:p>
            <a:pPr defTabSz="456854"/>
            <a:endParaRPr lang="en-US">
              <a:solidFill>
                <a:srgbClr val="4F738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lIns="91398" tIns="45699" rIns="91398" bIns="45699"/>
          <a:lstStyle/>
          <a:p>
            <a:pPr defTabSz="456854"/>
            <a:r>
              <a:rPr lang="en-US">
                <a:solidFill>
                  <a:srgbClr val="4F738A"/>
                </a:solidFill>
              </a:rPr>
              <a:t>Research Process @ SBR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lIns="91398" tIns="45699" rIns="91398" bIns="45699"/>
          <a:lstStyle/>
          <a:p>
            <a:pPr defTabSz="456854"/>
            <a:fld id="{93B0FC63-C89B-4E7B-91C2-0D8FCD1A9E2A}" type="slidenum">
              <a:rPr lang="en-US" smtClean="0">
                <a:solidFill>
                  <a:srgbClr val="4F738A"/>
                </a:solidFill>
              </a:rPr>
              <a:pPr defTabSz="456854"/>
              <a:t>‹#›</a:t>
            </a:fld>
            <a:endParaRPr lang="en-US">
              <a:solidFill>
                <a:srgbClr val="4F73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77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Object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3"/>
          <p:cNvSpPr>
            <a:spLocks noGrp="1"/>
          </p:cNvSpPr>
          <p:nvPr>
            <p:ph sz="quarter" idx="21"/>
          </p:nvPr>
        </p:nvSpPr>
        <p:spPr>
          <a:xfrm>
            <a:off x="4874435" y="1781771"/>
            <a:ext cx="3383181" cy="4375016"/>
          </a:xfrm>
          <a:prstGeom prst="rect">
            <a:avLst/>
          </a:prstGeom>
        </p:spPr>
        <p:txBody>
          <a:bodyPr vert="horz" lIns="91381" tIns="45691" rIns="91381" bIns="45691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6866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905" y="440157"/>
            <a:ext cx="7481927" cy="1143000"/>
          </a:xfrm>
          <a:prstGeom prst="rect">
            <a:avLst/>
          </a:prstGeom>
        </p:spPr>
        <p:txBody>
          <a:bodyPr vert="horz" lIns="91381" tIns="45691" rIns="91381" bIns="45691"/>
          <a:lstStyle>
            <a:lvl1pPr algn="l">
              <a:lnSpc>
                <a:spcPts val="3399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9" y="1781771"/>
            <a:ext cx="3383181" cy="4375016"/>
          </a:xfrm>
          <a:prstGeom prst="rect">
            <a:avLst/>
          </a:prstGeom>
        </p:spPr>
        <p:txBody>
          <a:bodyPr vert="horz" lIns="91381" tIns="45691" rIns="91381" bIns="45691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6866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33"/>
            <a:ext cx="2895600" cy="366183"/>
          </a:xfrm>
          <a:prstGeom prst="rect">
            <a:avLst/>
          </a:prstGeom>
        </p:spPr>
        <p:txBody>
          <a:bodyPr lIns="91381" tIns="45691" rIns="0" bIns="45691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866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83" y="6434546"/>
            <a:ext cx="280795" cy="366183"/>
          </a:xfrm>
          <a:prstGeom prst="rect">
            <a:avLst/>
          </a:prstGeom>
        </p:spPr>
        <p:txBody>
          <a:bodyPr lIns="0" tIns="45691" rIns="91381" bIns="45691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866"/>
            <a:r>
              <a:rPr lang="en-US" dirty="0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866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111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Righ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905" y="440157"/>
            <a:ext cx="7481927" cy="1143000"/>
          </a:xfrm>
          <a:prstGeom prst="rect">
            <a:avLst/>
          </a:prstGeom>
        </p:spPr>
        <p:txBody>
          <a:bodyPr vert="horz" lIns="91381" tIns="45691" rIns="91381" bIns="45691"/>
          <a:lstStyle>
            <a:lvl1pPr algn="l">
              <a:lnSpc>
                <a:spcPts val="3399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37438" y="2082229"/>
            <a:ext cx="3093590" cy="1632547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86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63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527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33"/>
            <a:ext cx="2895600" cy="366183"/>
          </a:xfrm>
          <a:prstGeom prst="rect">
            <a:avLst/>
          </a:prstGeom>
        </p:spPr>
        <p:txBody>
          <a:bodyPr lIns="91381" tIns="45691" rIns="0" bIns="45691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866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83" y="6434546"/>
            <a:ext cx="280795" cy="366183"/>
          </a:xfrm>
          <a:prstGeom prst="rect">
            <a:avLst/>
          </a:prstGeom>
        </p:spPr>
        <p:txBody>
          <a:bodyPr lIns="0" tIns="45691" rIns="91381" bIns="45691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866"/>
            <a:r>
              <a:rPr lang="en-US" dirty="0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866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5038983" y="1781771"/>
            <a:ext cx="3649131" cy="4375016"/>
          </a:xfrm>
          <a:prstGeom prst="rect">
            <a:avLst/>
          </a:prstGeom>
        </p:spPr>
        <p:txBody>
          <a:bodyPr vert="horz" lIns="91381" tIns="45691" rIns="91381" bIns="45691"/>
          <a:lstStyle>
            <a:lvl2pPr marL="456866" indent="0" algn="ctr">
              <a:buNone/>
              <a:defRPr sz="2000" baseline="0">
                <a:latin typeface="+mn-lt"/>
                <a:cs typeface="HelveticaNeueLT Std"/>
              </a:defRPr>
            </a:lvl2pPr>
          </a:lstStyle>
          <a:p>
            <a:pPr lvl="1"/>
            <a:r>
              <a:rPr lang="en-US" dirty="0"/>
              <a:t>Object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1237453" y="1694933"/>
            <a:ext cx="1504461" cy="38729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4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86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63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527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1237453" y="3804081"/>
            <a:ext cx="1504461" cy="38729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4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86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63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527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1237438" y="4192421"/>
            <a:ext cx="3093590" cy="1632547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86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63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527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marL="0" marR="0" lvl="0" indent="0" algn="l" defTabSz="45686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784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 Box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905" y="440157"/>
            <a:ext cx="7481927" cy="1143000"/>
          </a:xfrm>
          <a:prstGeom prst="rect">
            <a:avLst/>
          </a:prstGeom>
        </p:spPr>
        <p:txBody>
          <a:bodyPr vert="horz" lIns="91381" tIns="45691" rIns="91381" bIns="45691"/>
          <a:lstStyle>
            <a:lvl1pPr algn="l">
              <a:lnSpc>
                <a:spcPts val="3399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37458" y="2082236"/>
            <a:ext cx="3406205" cy="4074559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86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63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527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33"/>
            <a:ext cx="2895600" cy="366183"/>
          </a:xfrm>
          <a:prstGeom prst="rect">
            <a:avLst/>
          </a:prstGeom>
        </p:spPr>
        <p:txBody>
          <a:bodyPr lIns="91381" tIns="45691" rIns="0" bIns="45691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866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83" y="6434546"/>
            <a:ext cx="280795" cy="366183"/>
          </a:xfrm>
          <a:prstGeom prst="rect">
            <a:avLst/>
          </a:prstGeom>
        </p:spPr>
        <p:txBody>
          <a:bodyPr lIns="0" tIns="45691" rIns="91381" bIns="45691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866"/>
            <a:r>
              <a:rPr lang="en-US" dirty="0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866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1237437" y="1694933"/>
            <a:ext cx="3406204" cy="38729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86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63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527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sp>
        <p:nvSpPr>
          <p:cNvPr id="12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4874456" y="2072396"/>
            <a:ext cx="3406205" cy="4074559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86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63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527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874421" y="1685083"/>
            <a:ext cx="3406204" cy="38729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86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63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527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3813050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Objec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905" y="440157"/>
            <a:ext cx="7481927" cy="1143000"/>
          </a:xfrm>
          <a:prstGeom prst="rect">
            <a:avLst/>
          </a:prstGeom>
        </p:spPr>
        <p:txBody>
          <a:bodyPr vert="horz" lIns="91381" tIns="45691" rIns="91381" bIns="45691"/>
          <a:lstStyle>
            <a:lvl1pPr algn="l">
              <a:lnSpc>
                <a:spcPts val="3399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0" y="1781771"/>
            <a:ext cx="7426340" cy="4375016"/>
          </a:xfrm>
          <a:prstGeom prst="rect">
            <a:avLst/>
          </a:prstGeom>
        </p:spPr>
        <p:txBody>
          <a:bodyPr vert="horz" lIns="91381" tIns="45691" rIns="91381" bIns="45691"/>
          <a:lstStyle>
            <a:lvl1pPr>
              <a:lnSpc>
                <a:spcPct val="100000"/>
              </a:lnSpc>
              <a:defRPr sz="2400" b="0" i="0">
                <a:latin typeface="+mn-lt"/>
                <a:cs typeface="HelveticaNeueLT Std Thin"/>
              </a:defRPr>
            </a:lvl1pPr>
            <a:lvl2pPr marL="799537" indent="-342650">
              <a:lnSpc>
                <a:spcPct val="100000"/>
              </a:lnSpc>
              <a:buSzPct val="100000"/>
              <a:buFont typeface="Lucida Grande"/>
              <a:buChar char="-"/>
              <a:defRPr sz="2000" b="0" i="0" baseline="0">
                <a:latin typeface="+mn-lt"/>
                <a:cs typeface="HelveticaNeueLT Std Thin"/>
              </a:defRPr>
            </a:lvl2pPr>
            <a:lvl3pPr marL="1142197" indent="-228434">
              <a:lnSpc>
                <a:spcPct val="100000"/>
              </a:lnSpc>
              <a:buFont typeface="Lucida Grande"/>
              <a:buChar char="&gt;"/>
              <a:defRPr sz="1600" b="0" i="0">
                <a:latin typeface="+mn-lt"/>
                <a:cs typeface="HelveticaNeueLT Std Thin"/>
              </a:defRPr>
            </a:lvl3pPr>
            <a:lvl4pPr marL="1599073" indent="-228434">
              <a:lnSpc>
                <a:spcPct val="100000"/>
              </a:lnSpc>
              <a:buFont typeface="Lucida Grande"/>
              <a:buChar char="»"/>
              <a:defRPr sz="1400" b="0" i="0">
                <a:latin typeface="+mn-lt"/>
                <a:cs typeface="HelveticaNeueLT Std Thin"/>
              </a:defRPr>
            </a:lvl4pPr>
            <a:lvl5pPr marL="2055959" indent="-228434">
              <a:lnSpc>
                <a:spcPct val="100000"/>
              </a:lnSpc>
              <a:buFont typeface="Courier New"/>
              <a:buChar char="o"/>
              <a:defRPr sz="1400" b="0" i="0">
                <a:latin typeface="+mn-lt"/>
                <a:cs typeface="HelveticaNeueLT Std Thin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33"/>
            <a:ext cx="2895600" cy="366183"/>
          </a:xfrm>
          <a:prstGeom prst="rect">
            <a:avLst/>
          </a:prstGeom>
        </p:spPr>
        <p:txBody>
          <a:bodyPr lIns="91381" tIns="45691" rIns="0" bIns="45691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866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83" y="6434546"/>
            <a:ext cx="280795" cy="366183"/>
          </a:xfrm>
          <a:prstGeom prst="rect">
            <a:avLst/>
          </a:prstGeom>
        </p:spPr>
        <p:txBody>
          <a:bodyPr lIns="0" tIns="45691" rIns="91381" bIns="45691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866"/>
            <a:r>
              <a:rPr lang="en-US" dirty="0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866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2007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905" y="440157"/>
            <a:ext cx="7481927" cy="1143000"/>
          </a:xfrm>
          <a:prstGeom prst="rect">
            <a:avLst/>
          </a:prstGeom>
        </p:spPr>
        <p:txBody>
          <a:bodyPr vert="horz" lIns="91381" tIns="45691" rIns="91381" bIns="45691"/>
          <a:lstStyle>
            <a:lvl1pPr algn="l">
              <a:lnSpc>
                <a:spcPts val="3399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33"/>
            <a:ext cx="2895600" cy="366183"/>
          </a:xfrm>
          <a:prstGeom prst="rect">
            <a:avLst/>
          </a:prstGeom>
        </p:spPr>
        <p:txBody>
          <a:bodyPr lIns="91381" tIns="45691" rIns="0" bIns="45691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866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83" y="6434546"/>
            <a:ext cx="280795" cy="366183"/>
          </a:xfrm>
          <a:prstGeom prst="rect">
            <a:avLst/>
          </a:prstGeom>
        </p:spPr>
        <p:txBody>
          <a:bodyPr lIns="0" tIns="45691" rIns="91381" bIns="45691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866"/>
            <a:r>
              <a:rPr lang="en-US" dirty="0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866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204872" y="1701087"/>
            <a:ext cx="2377440" cy="3894513"/>
          </a:xfrm>
          <a:prstGeom prst="rect">
            <a:avLst/>
          </a:prstGeom>
        </p:spPr>
        <p:txBody>
          <a:bodyPr vert="horz" lIns="91381" tIns="45691" rIns="91381" bIns="45691" anchor="ctr" anchorCtr="0"/>
          <a:lstStyle>
            <a:lvl1pPr marL="0" indent="0" algn="ctr">
              <a:buFontTx/>
              <a:buNone/>
              <a:defRPr sz="18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3757116" y="1701087"/>
            <a:ext cx="2377440" cy="3894513"/>
          </a:xfrm>
          <a:prstGeom prst="rect">
            <a:avLst/>
          </a:prstGeom>
        </p:spPr>
        <p:txBody>
          <a:bodyPr vert="horz" lIns="91381" tIns="45691" rIns="91381" bIns="45691" anchor="ctr" anchorCtr="0"/>
          <a:lstStyle>
            <a:lvl1pPr marL="0" indent="0" algn="ctr">
              <a:buFontTx/>
              <a:buNone/>
              <a:defRPr sz="18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6309359" y="1701087"/>
            <a:ext cx="2377440" cy="3894513"/>
          </a:xfrm>
          <a:prstGeom prst="rect">
            <a:avLst/>
          </a:prstGeom>
        </p:spPr>
        <p:txBody>
          <a:bodyPr vert="horz" lIns="91381" tIns="45691" rIns="91381" bIns="45691" anchor="ctr" anchorCtr="0"/>
          <a:lstStyle>
            <a:lvl1pPr marL="0" indent="0" algn="ctr">
              <a:buFontTx/>
              <a:buNone/>
              <a:defRPr sz="18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1204943" y="5750984"/>
            <a:ext cx="2378075" cy="49741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3756512" y="5740008"/>
            <a:ext cx="2378075" cy="49741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6308754" y="5746223"/>
            <a:ext cx="2378075" cy="49741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307755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ene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419605"/>
            <a:ext cx="2133600" cy="238761"/>
          </a:xfrm>
          <a:prstGeom prst="rect">
            <a:avLst/>
          </a:prstGeom>
        </p:spPr>
        <p:txBody>
          <a:bodyPr lIns="68549" tIns="34289" rIns="68549" bIns="34289"/>
          <a:lstStyle/>
          <a:p>
            <a:pPr defTabSz="456866"/>
            <a:fld id="{86CB4B4D-7CA3-9044-876B-883B54F8677D}" type="slidenum">
              <a:rPr lang="en-US">
                <a:solidFill>
                  <a:srgbClr val="4F738A"/>
                </a:solidFill>
              </a:rPr>
              <a:pPr defTabSz="456866"/>
              <a:t>‹#›</a:t>
            </a:fld>
            <a:endParaRPr lang="en-US">
              <a:solidFill>
                <a:srgbClr val="4F738A"/>
              </a:solidFill>
            </a:endParaRPr>
          </a:p>
        </p:txBody>
      </p:sp>
      <p:sp>
        <p:nvSpPr>
          <p:cNvPr id="6" name="Shape 3"/>
          <p:cNvSpPr>
            <a:spLocks noGrp="1"/>
          </p:cNvSpPr>
          <p:nvPr>
            <p:ph idx="1" hasCustomPrompt="1"/>
          </p:nvPr>
        </p:nvSpPr>
        <p:spPr>
          <a:xfrm>
            <a:off x="457200" y="1371600"/>
            <a:ext cx="8229600" cy="480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4289" tIns="34289" rIns="34289" bIns="34289">
            <a:normAutofit/>
          </a:bodyPr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</a:lstStyle>
          <a:p>
            <a:pPr>
              <a:defRPr sz="1800"/>
            </a:pPr>
            <a:r>
              <a:rPr lang="en-US" sz="2100" dirty="0"/>
              <a:t>Body Level One</a:t>
            </a:r>
          </a:p>
          <a:p>
            <a:pPr lvl="1">
              <a:defRPr sz="1800"/>
            </a:pPr>
            <a:r>
              <a:rPr lang="en-US" sz="2100" dirty="0"/>
              <a:t>Body Level Two</a:t>
            </a:r>
          </a:p>
          <a:p>
            <a:pPr lvl="2">
              <a:defRPr sz="1800"/>
            </a:pPr>
            <a:r>
              <a:rPr lang="en-US" sz="2100" dirty="0"/>
              <a:t>Body Level Three</a:t>
            </a:r>
          </a:p>
          <a:p>
            <a:pPr lvl="3">
              <a:defRPr sz="1800"/>
            </a:pPr>
            <a:r>
              <a:rPr lang="en-US" sz="2100" dirty="0"/>
              <a:t>Body Level Four</a:t>
            </a:r>
          </a:p>
          <a:p>
            <a:pPr lvl="4">
              <a:defRPr sz="1800"/>
            </a:pPr>
            <a:r>
              <a:rPr lang="en-US" sz="2100" dirty="0"/>
              <a:t>Body Level Five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943100" y="228600"/>
            <a:ext cx="6286500" cy="609600"/>
          </a:xfrm>
          <a:prstGeom prst="rect">
            <a:avLst/>
          </a:prstGeom>
        </p:spPr>
        <p:txBody>
          <a:bodyPr vert="horz" lIns="68549" tIns="34289" rIns="68549" bIns="34289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3pPr marL="685443" indent="0">
              <a:buNone/>
              <a:defRPr sz="2400"/>
            </a:lvl3pPr>
            <a:lvl4pPr marL="1028165" indent="0">
              <a:buNone/>
              <a:defRPr sz="2400"/>
            </a:lvl4pPr>
            <a:lvl5pPr marL="1370886" indent="0">
              <a:buNone/>
              <a:defRPr sz="2400"/>
            </a:lvl5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65767352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ed Pictur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04896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204934" y="1953717"/>
            <a:ext cx="7481887" cy="1007479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buFontTx/>
              <a:buNone/>
              <a:defRPr sz="1600" b="1" i="0" baseline="30000">
                <a:solidFill>
                  <a:schemeClr val="tx2"/>
                </a:solidFill>
                <a:latin typeface="+mn-lt"/>
                <a:cs typeface="HelveticaNeueLT Std"/>
              </a:defRPr>
            </a:lvl1pPr>
            <a:lvl2pPr marL="456950" indent="0">
              <a:buFontTx/>
              <a:buNone/>
              <a:defRPr sz="1600" b="1" i="0" baseline="0">
                <a:solidFill>
                  <a:schemeClr val="tx2"/>
                </a:solidFill>
                <a:latin typeface="+mn-lt"/>
                <a:cs typeface="HelveticaNeueLT Std"/>
              </a:defRPr>
            </a:lvl2pPr>
            <a:lvl3pPr marL="913928" indent="0">
              <a:buFontTx/>
              <a:buNone/>
              <a:defRPr sz="1600" b="1" i="0" baseline="0">
                <a:solidFill>
                  <a:schemeClr val="tx2"/>
                </a:solidFill>
                <a:latin typeface="+mn-lt"/>
                <a:cs typeface="HelveticaNeueLT Std"/>
              </a:defRPr>
            </a:lvl3pPr>
            <a:lvl4pPr marL="1370886" indent="0">
              <a:buFontTx/>
              <a:buNone/>
              <a:defRPr sz="1600" b="1" i="0" baseline="0">
                <a:solidFill>
                  <a:schemeClr val="tx2"/>
                </a:solidFill>
                <a:latin typeface="Arial Narrow"/>
              </a:defRPr>
            </a:lvl4pPr>
            <a:lvl5pPr marL="1827854" indent="0">
              <a:buFontTx/>
              <a:buNone/>
              <a:defRPr sz="1600" b="1" i="0" baseline="0">
                <a:solidFill>
                  <a:schemeClr val="tx2"/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04940" y="3205231"/>
            <a:ext cx="3549445" cy="284691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342713" indent="-342713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742571" indent="-285603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2pPr>
            <a:lvl3pPr marL="1142402" indent="-228474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3pPr>
            <a:lvl4pPr marL="1599360" indent="-228474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4pPr>
            <a:lvl5pPr marL="2056328" indent="-228474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874421" y="3205231"/>
            <a:ext cx="2290762" cy="2846916"/>
          </a:xfrm>
          <a:prstGeom prst="rect">
            <a:avLst/>
          </a:prstGeom>
        </p:spPr>
        <p:txBody>
          <a:bodyPr vert="horz" lIns="91398" tIns="45699" rIns="91398" bIns="45699" anchor="ctr" anchorCtr="0"/>
          <a:lstStyle>
            <a:lvl1pPr marL="0" indent="0" algn="ctr">
              <a:buFontTx/>
              <a:buNone/>
              <a:defRPr sz="20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9" name="Rectangle 8"/>
          <p:cNvSpPr/>
          <p:nvPr/>
        </p:nvSpPr>
        <p:spPr>
          <a:xfrm>
            <a:off x="7238124" y="3205231"/>
            <a:ext cx="1118902" cy="2846916"/>
          </a:xfrm>
          <a:prstGeom prst="rect">
            <a:avLst/>
          </a:prstGeom>
          <a:solidFill>
            <a:srgbClr val="4F73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8" tIns="45699" rIns="91398" bIns="45699"/>
          <a:lstStyle/>
          <a:p>
            <a:pPr defTabSz="456950"/>
            <a:endParaRPr lang="en-US" dirty="0">
              <a:solidFill>
                <a:srgbClr val="F0F0F0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329943" y="3446532"/>
            <a:ext cx="911225" cy="2353733"/>
          </a:xfrm>
          <a:prstGeom prst="rect">
            <a:avLst/>
          </a:prstGeom>
        </p:spPr>
        <p:txBody>
          <a:bodyPr vert="horz" wrap="none" lIns="91398" tIns="45699" rIns="91398" bIns="45699" anchor="ctr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2800">
                <a:solidFill>
                  <a:schemeClr val="bg2"/>
                </a:solidFill>
                <a:latin typeface="+mn-lt"/>
                <a:cs typeface="HelveticaNeueLT Std"/>
              </a:defRPr>
            </a:lvl1pPr>
            <a:lvl2pPr marL="45695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2pPr>
            <a:lvl3pPr marL="913928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3pPr>
            <a:lvl4pPr marL="1370886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4pPr>
            <a:lvl5pPr marL="1827854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pic>
        <p:nvPicPr>
          <p:cNvPr id="14" name="Picture 13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25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6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26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5" y="6434539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0229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9"/>
          <p:cNvSpPr>
            <a:spLocks noGrp="1"/>
          </p:cNvSpPr>
          <p:nvPr>
            <p:ph type="title" hasCustomPrompt="1"/>
          </p:nvPr>
        </p:nvSpPr>
        <p:spPr>
          <a:xfrm>
            <a:off x="457200" y="35055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4000" b="0" i="0" baseline="0"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of Presentation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061027" y="5027897"/>
            <a:ext cx="3061024" cy="1060451"/>
          </a:xfrm>
          <a:prstGeom prst="rect">
            <a:avLst/>
          </a:prstGeom>
        </p:spPr>
        <p:txBody>
          <a:bodyPr vert="horz" wrap="none"/>
          <a:lstStyle>
            <a:lvl1pPr marL="0" indent="0" algn="ctr">
              <a:buFontTx/>
              <a:buNone/>
              <a:defRPr sz="1800" b="0" i="0" baseline="0">
                <a:solidFill>
                  <a:schemeClr val="accent3"/>
                </a:solidFill>
                <a:latin typeface="+mn-lt"/>
                <a:cs typeface="HelveticaNeueLT Std Thin"/>
              </a:defRPr>
            </a:lvl1pPr>
            <a:lvl2pPr marL="457200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2pPr>
            <a:lvl3pPr marL="914400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3pPr>
            <a:lvl4pPr marL="1371600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4pPr>
            <a:lvl5pPr marL="1828800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PRESENTER</a:t>
            </a:r>
          </a:p>
          <a:p>
            <a:pPr lvl="0"/>
            <a:r>
              <a:rPr lang="en-US" dirty="0"/>
              <a:t>DATE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907955" y="4800556"/>
            <a:ext cx="7328095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295_REV_TVA_Logo SMALL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360" y="1239692"/>
            <a:ext cx="109728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4978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ed Pictur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04873" y="440157"/>
            <a:ext cx="7481927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204914" y="1953687"/>
            <a:ext cx="7481887" cy="100747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 b="1" i="0" baseline="30000">
                <a:solidFill>
                  <a:schemeClr val="tx2"/>
                </a:solidFill>
                <a:latin typeface="+mn-lt"/>
                <a:cs typeface="HelveticaNeueLT Std"/>
              </a:defRPr>
            </a:lvl1pPr>
            <a:lvl2pPr marL="457200" indent="0">
              <a:buFontTx/>
              <a:buNone/>
              <a:defRPr sz="1600" b="1" i="0" baseline="0">
                <a:solidFill>
                  <a:schemeClr val="tx2"/>
                </a:solidFill>
                <a:latin typeface="+mn-lt"/>
                <a:cs typeface="HelveticaNeueLT Std"/>
              </a:defRPr>
            </a:lvl2pPr>
            <a:lvl3pPr marL="914400" indent="0">
              <a:buFontTx/>
              <a:buNone/>
              <a:defRPr sz="1600" b="1" i="0" baseline="0">
                <a:solidFill>
                  <a:schemeClr val="tx2"/>
                </a:solidFill>
                <a:latin typeface="+mn-lt"/>
                <a:cs typeface="HelveticaNeueLT Std"/>
              </a:defRPr>
            </a:lvl3pPr>
            <a:lvl4pPr marL="1371600" indent="0">
              <a:buFontTx/>
              <a:buNone/>
              <a:defRPr sz="1600" b="1" i="0" baseline="0">
                <a:solidFill>
                  <a:schemeClr val="tx2"/>
                </a:solidFill>
                <a:latin typeface="Arial Narrow"/>
              </a:defRPr>
            </a:lvl4pPr>
            <a:lvl5pPr marL="1828800" indent="0">
              <a:buFontTx/>
              <a:buNone/>
              <a:defRPr sz="1600" b="1" i="0" baseline="0">
                <a:solidFill>
                  <a:schemeClr val="tx2"/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04919" y="3205231"/>
            <a:ext cx="3549445" cy="2846916"/>
          </a:xfrm>
          <a:prstGeom prst="rect">
            <a:avLst/>
          </a:prstGeom>
        </p:spPr>
        <p:txBody>
          <a:bodyPr vert="horz"/>
          <a:lstStyle>
            <a:lvl1pPr marL="342900" indent="-342900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742950" indent="-285750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2pPr>
            <a:lvl3pPr marL="1143000" indent="-228600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3pPr>
            <a:lvl4pPr marL="1600200" indent="-228600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4pPr>
            <a:lvl5pPr marL="2057400" indent="-228600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874419" y="3205231"/>
            <a:ext cx="2290762" cy="2846916"/>
          </a:xfrm>
          <a:prstGeom prst="rect">
            <a:avLst/>
          </a:prstGeom>
        </p:spPr>
        <p:txBody>
          <a:bodyPr vert="horz" anchor="ctr" anchorCtr="0"/>
          <a:lstStyle>
            <a:lvl1pPr marL="0" indent="0" algn="ctr">
              <a:buFontTx/>
              <a:buNone/>
              <a:defRPr sz="20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238124" y="3205231"/>
            <a:ext cx="1118902" cy="2846916"/>
          </a:xfrm>
          <a:prstGeom prst="rect">
            <a:avLst/>
          </a:prstGeom>
          <a:solidFill>
            <a:srgbClr val="4F73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457200"/>
            <a:endParaRPr lang="en-US" dirty="0">
              <a:solidFill>
                <a:srgbClr val="F0F0F0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329920" y="3446532"/>
            <a:ext cx="911225" cy="2353733"/>
          </a:xfrm>
          <a:prstGeom prst="rect">
            <a:avLst/>
          </a:prstGeom>
        </p:spPr>
        <p:txBody>
          <a:bodyPr vert="horz" wrap="none" anchor="ctr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2800">
                <a:solidFill>
                  <a:schemeClr val="bg2"/>
                </a:solidFill>
                <a:latin typeface="+mn-lt"/>
                <a:cs typeface="HelveticaNeueLT Std"/>
              </a:defRPr>
            </a:lvl1pPr>
            <a:lvl2pPr marL="45720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2pPr>
            <a:lvl3pPr marL="91440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3pPr>
            <a:lvl4pPr marL="137160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4pPr>
            <a:lvl5pPr marL="182880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5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297"/>
            <a:ext cx="2895600" cy="366183"/>
          </a:xfrm>
          <a:prstGeom prst="rect">
            <a:avLst/>
          </a:prstGeom>
        </p:spPr>
        <p:txBody>
          <a:bodyPr rIns="0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720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26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52" y="6434510"/>
            <a:ext cx="280795" cy="366183"/>
          </a:xfrm>
          <a:prstGeom prst="rect">
            <a:avLst/>
          </a:prstGeom>
        </p:spPr>
        <p:txBody>
          <a:bodyPr lIns="0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7200"/>
            <a:r>
              <a:rPr lang="en-US" dirty="0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421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Lef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73" y="440157"/>
            <a:ext cx="7481927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97646" y="2361984"/>
            <a:ext cx="1504461" cy="2196991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Tx/>
              <a:buNone/>
              <a:defRPr sz="9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72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44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16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88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897646" y="4785809"/>
            <a:ext cx="3660205" cy="1380283"/>
          </a:xfrm>
          <a:prstGeom prst="rect">
            <a:avLst/>
          </a:prstGeom>
          <a:solidFill>
            <a:srgbClr val="4F73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457200"/>
            <a:endParaRPr lang="en-US" dirty="0">
              <a:solidFill>
                <a:srgbClr val="F0F0F0"/>
              </a:solidFill>
            </a:endParaRP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962769" y="4861935"/>
            <a:ext cx="3504978" cy="1207044"/>
          </a:xfrm>
          <a:prstGeom prst="rect">
            <a:avLst/>
          </a:prstGeom>
        </p:spPr>
        <p:txBody>
          <a:bodyPr vert="horz" wrap="none" lIns="182880" anchor="ctr" anchorCtr="0">
            <a:normAutofit/>
          </a:bodyPr>
          <a:lstStyle>
            <a:lvl1pPr marL="0" indent="0" algn="l">
              <a:spcBef>
                <a:spcPts val="0"/>
              </a:spcBef>
              <a:buFontTx/>
              <a:buNone/>
              <a:defRPr sz="1200">
                <a:solidFill>
                  <a:schemeClr val="bg2"/>
                </a:solidFill>
                <a:latin typeface="+mn-lt"/>
                <a:cs typeface="HelveticaNeueLT Std"/>
              </a:defRPr>
            </a:lvl1pPr>
            <a:lvl2pPr marL="45720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2pPr>
            <a:lvl3pPr marL="91440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3pPr>
            <a:lvl4pPr marL="137160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4pPr>
            <a:lvl5pPr marL="182880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2" y="1781771"/>
            <a:ext cx="3383181" cy="4375016"/>
          </a:xfrm>
          <a:prstGeom prst="rect">
            <a:avLst/>
          </a:prstGeom>
        </p:spPr>
        <p:txBody>
          <a:bodyPr vert="horz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7040364" y="2374143"/>
            <a:ext cx="1517487" cy="2196991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Tx/>
              <a:buNone/>
              <a:defRPr sz="9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72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44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16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88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4897646" y="1781771"/>
            <a:ext cx="1504461" cy="387296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Tx/>
              <a:buNone/>
              <a:defRPr sz="12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72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44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16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88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7040363" y="1781771"/>
            <a:ext cx="1504461" cy="387296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Tx/>
              <a:buNone/>
              <a:defRPr sz="12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72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44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16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88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297"/>
            <a:ext cx="2895600" cy="366183"/>
          </a:xfrm>
          <a:prstGeom prst="rect">
            <a:avLst/>
          </a:prstGeom>
        </p:spPr>
        <p:txBody>
          <a:bodyPr rIns="0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720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52" y="6434510"/>
            <a:ext cx="280795" cy="366183"/>
          </a:xfrm>
          <a:prstGeom prst="rect">
            <a:avLst/>
          </a:prstGeom>
        </p:spPr>
        <p:txBody>
          <a:bodyPr lIns="0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7200"/>
            <a:r>
              <a:rPr lang="en-US" dirty="0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7995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ject Lef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73" y="440157"/>
            <a:ext cx="7481927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2" y="1781771"/>
            <a:ext cx="3383181" cy="4375016"/>
          </a:xfrm>
          <a:prstGeom prst="rect">
            <a:avLst/>
          </a:prstGeom>
        </p:spPr>
        <p:txBody>
          <a:bodyPr vert="horz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297"/>
            <a:ext cx="2895600" cy="366183"/>
          </a:xfrm>
          <a:prstGeom prst="rect">
            <a:avLst/>
          </a:prstGeom>
        </p:spPr>
        <p:txBody>
          <a:bodyPr rIns="0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720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52" y="6434510"/>
            <a:ext cx="280795" cy="366183"/>
          </a:xfrm>
          <a:prstGeom prst="rect">
            <a:avLst/>
          </a:prstGeom>
        </p:spPr>
        <p:txBody>
          <a:bodyPr lIns="0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7200"/>
            <a:r>
              <a:rPr lang="en-US" dirty="0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sp>
        <p:nvSpPr>
          <p:cNvPr id="20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4874424" y="2072380"/>
            <a:ext cx="3406205" cy="4084409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72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44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16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88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874420" y="1685083"/>
            <a:ext cx="3406204" cy="387296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72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44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16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88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41074272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Object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3"/>
          <p:cNvSpPr>
            <a:spLocks noGrp="1"/>
          </p:cNvSpPr>
          <p:nvPr>
            <p:ph sz="quarter" idx="21"/>
          </p:nvPr>
        </p:nvSpPr>
        <p:spPr>
          <a:xfrm>
            <a:off x="4874424" y="1781771"/>
            <a:ext cx="3383181" cy="4375016"/>
          </a:xfrm>
          <a:prstGeom prst="rect">
            <a:avLst/>
          </a:prstGeom>
        </p:spPr>
        <p:txBody>
          <a:bodyPr vert="horz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73" y="440157"/>
            <a:ext cx="7481927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2" y="1781771"/>
            <a:ext cx="3383181" cy="4375016"/>
          </a:xfrm>
          <a:prstGeom prst="rect">
            <a:avLst/>
          </a:prstGeom>
        </p:spPr>
        <p:txBody>
          <a:bodyPr vert="horz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297"/>
            <a:ext cx="2895600" cy="366183"/>
          </a:xfrm>
          <a:prstGeom prst="rect">
            <a:avLst/>
          </a:prstGeom>
        </p:spPr>
        <p:txBody>
          <a:bodyPr rIns="0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720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52" y="6434510"/>
            <a:ext cx="280795" cy="366183"/>
          </a:xfrm>
          <a:prstGeom prst="rect">
            <a:avLst/>
          </a:prstGeom>
        </p:spPr>
        <p:txBody>
          <a:bodyPr lIns="0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7200"/>
            <a:r>
              <a:rPr lang="en-US" dirty="0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4620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Righ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73" y="440157"/>
            <a:ext cx="7481927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37436" y="2082229"/>
            <a:ext cx="3093590" cy="1632547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72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44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16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88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297"/>
            <a:ext cx="2895600" cy="366183"/>
          </a:xfrm>
          <a:prstGeom prst="rect">
            <a:avLst/>
          </a:prstGeom>
        </p:spPr>
        <p:txBody>
          <a:bodyPr rIns="0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720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52" y="6434510"/>
            <a:ext cx="280795" cy="366183"/>
          </a:xfrm>
          <a:prstGeom prst="rect">
            <a:avLst/>
          </a:prstGeom>
        </p:spPr>
        <p:txBody>
          <a:bodyPr lIns="0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7200"/>
            <a:r>
              <a:rPr lang="en-US" dirty="0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5038980" y="1781771"/>
            <a:ext cx="3649131" cy="4375016"/>
          </a:xfrm>
          <a:prstGeom prst="rect">
            <a:avLst/>
          </a:prstGeom>
        </p:spPr>
        <p:txBody>
          <a:bodyPr vert="horz"/>
          <a:lstStyle>
            <a:lvl2pPr marL="457200" indent="0" algn="ctr">
              <a:buNone/>
              <a:defRPr sz="2000" baseline="0">
                <a:latin typeface="+mn-lt"/>
                <a:cs typeface="HelveticaNeueLT Std"/>
              </a:defRPr>
            </a:lvl2pPr>
          </a:lstStyle>
          <a:p>
            <a:pPr lvl="1"/>
            <a:r>
              <a:rPr lang="en-US" dirty="0"/>
              <a:t>Object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1237441" y="1694933"/>
            <a:ext cx="1504461" cy="387296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Tx/>
              <a:buNone/>
              <a:defRPr sz="14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72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44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16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88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1237441" y="3804081"/>
            <a:ext cx="1504461" cy="387296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Tx/>
              <a:buNone/>
              <a:defRPr sz="14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72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44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16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88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1237436" y="4192421"/>
            <a:ext cx="3093590" cy="1632547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72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44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16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88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7421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 Box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73" y="440157"/>
            <a:ext cx="7481927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37438" y="2082231"/>
            <a:ext cx="3406205" cy="4074559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72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44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16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88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297"/>
            <a:ext cx="2895600" cy="366183"/>
          </a:xfrm>
          <a:prstGeom prst="rect">
            <a:avLst/>
          </a:prstGeom>
        </p:spPr>
        <p:txBody>
          <a:bodyPr rIns="0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720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52" y="6434510"/>
            <a:ext cx="280795" cy="366183"/>
          </a:xfrm>
          <a:prstGeom prst="rect">
            <a:avLst/>
          </a:prstGeom>
        </p:spPr>
        <p:txBody>
          <a:bodyPr lIns="0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7200"/>
            <a:r>
              <a:rPr lang="en-US" dirty="0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1237436" y="1694933"/>
            <a:ext cx="3406204" cy="387296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72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44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16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88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sp>
        <p:nvSpPr>
          <p:cNvPr id="12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4874424" y="2072381"/>
            <a:ext cx="3406205" cy="4074559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72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44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16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88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874420" y="1685083"/>
            <a:ext cx="3406204" cy="387296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72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44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16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88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23127446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Objec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73" y="440157"/>
            <a:ext cx="7481927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59" y="1781771"/>
            <a:ext cx="7426340" cy="4375016"/>
          </a:xfrm>
          <a:prstGeom prst="rect">
            <a:avLst/>
          </a:prstGeom>
        </p:spPr>
        <p:txBody>
          <a:bodyPr vert="horz"/>
          <a:lstStyle>
            <a:lvl1pPr>
              <a:lnSpc>
                <a:spcPct val="100000"/>
              </a:lnSpc>
              <a:defRPr sz="2400" b="0" i="0">
                <a:latin typeface="+mn-lt"/>
                <a:cs typeface="HelveticaNeueLT Std Thin"/>
              </a:defRPr>
            </a:lvl1pPr>
            <a:lvl2pPr marL="800100" indent="-342900">
              <a:lnSpc>
                <a:spcPct val="100000"/>
              </a:lnSpc>
              <a:buSzPct val="100000"/>
              <a:buFont typeface="Lucida Grande"/>
              <a:buChar char="-"/>
              <a:defRPr sz="2000" b="0" i="0" baseline="0">
                <a:latin typeface="+mn-lt"/>
                <a:cs typeface="HelveticaNeueLT Std Thin"/>
              </a:defRPr>
            </a:lvl2pPr>
            <a:lvl3pPr marL="1143000" indent="-228600">
              <a:lnSpc>
                <a:spcPct val="100000"/>
              </a:lnSpc>
              <a:buFont typeface="Lucida Grande"/>
              <a:buChar char="&gt;"/>
              <a:defRPr sz="1600" b="0" i="0">
                <a:latin typeface="+mn-lt"/>
                <a:cs typeface="HelveticaNeueLT Std Thin"/>
              </a:defRPr>
            </a:lvl3pPr>
            <a:lvl4pPr marL="1600200" indent="-228600">
              <a:lnSpc>
                <a:spcPct val="100000"/>
              </a:lnSpc>
              <a:buFont typeface="Lucida Grande"/>
              <a:buChar char="»"/>
              <a:defRPr sz="1400" b="0" i="0">
                <a:latin typeface="+mn-lt"/>
                <a:cs typeface="HelveticaNeueLT Std Thin"/>
              </a:defRPr>
            </a:lvl4pPr>
            <a:lvl5pPr marL="2057400" indent="-228600">
              <a:lnSpc>
                <a:spcPct val="100000"/>
              </a:lnSpc>
              <a:buFont typeface="Courier New"/>
              <a:buChar char="o"/>
              <a:defRPr sz="1400" b="0" i="0">
                <a:latin typeface="+mn-lt"/>
                <a:cs typeface="HelveticaNeueLT Std Thin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297"/>
            <a:ext cx="2895600" cy="366183"/>
          </a:xfrm>
          <a:prstGeom prst="rect">
            <a:avLst/>
          </a:prstGeom>
        </p:spPr>
        <p:txBody>
          <a:bodyPr rIns="0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720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52" y="6434510"/>
            <a:ext cx="280795" cy="366183"/>
          </a:xfrm>
          <a:prstGeom prst="rect">
            <a:avLst/>
          </a:prstGeom>
        </p:spPr>
        <p:txBody>
          <a:bodyPr lIns="0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7200"/>
            <a:r>
              <a:rPr lang="en-US" dirty="0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9327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73" y="440157"/>
            <a:ext cx="7481927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297"/>
            <a:ext cx="2895600" cy="366183"/>
          </a:xfrm>
          <a:prstGeom prst="rect">
            <a:avLst/>
          </a:prstGeom>
        </p:spPr>
        <p:txBody>
          <a:bodyPr rIns="0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720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52" y="6434510"/>
            <a:ext cx="280795" cy="366183"/>
          </a:xfrm>
          <a:prstGeom prst="rect">
            <a:avLst/>
          </a:prstGeom>
        </p:spPr>
        <p:txBody>
          <a:bodyPr lIns="0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7200"/>
            <a:r>
              <a:rPr lang="en-US" dirty="0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204872" y="1701052"/>
            <a:ext cx="2377440" cy="3894513"/>
          </a:xfrm>
          <a:prstGeom prst="rect">
            <a:avLst/>
          </a:prstGeom>
        </p:spPr>
        <p:txBody>
          <a:bodyPr vert="horz" anchor="ctr" anchorCtr="0"/>
          <a:lstStyle>
            <a:lvl1pPr marL="0" indent="0" algn="ctr">
              <a:buFontTx/>
              <a:buNone/>
              <a:defRPr sz="18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3757116" y="1701052"/>
            <a:ext cx="2377440" cy="3894513"/>
          </a:xfrm>
          <a:prstGeom prst="rect">
            <a:avLst/>
          </a:prstGeom>
        </p:spPr>
        <p:txBody>
          <a:bodyPr vert="horz" anchor="ctr" anchorCtr="0"/>
          <a:lstStyle>
            <a:lvl1pPr marL="0" indent="0" algn="ctr">
              <a:buFontTx/>
              <a:buNone/>
              <a:defRPr sz="18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6309359" y="1701052"/>
            <a:ext cx="2377440" cy="3894513"/>
          </a:xfrm>
          <a:prstGeom prst="rect">
            <a:avLst/>
          </a:prstGeom>
        </p:spPr>
        <p:txBody>
          <a:bodyPr vert="horz" anchor="ctr" anchorCtr="0"/>
          <a:lstStyle>
            <a:lvl1pPr marL="0" indent="0" algn="ctr">
              <a:buFontTx/>
              <a:buNone/>
              <a:defRPr sz="18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1204917" y="5750984"/>
            <a:ext cx="2378075" cy="49741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3756485" y="5740008"/>
            <a:ext cx="2378075" cy="49741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6308729" y="5746223"/>
            <a:ext cx="2378075" cy="49741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60338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9"/>
          <p:cNvSpPr>
            <a:spLocks noGrp="1"/>
          </p:cNvSpPr>
          <p:nvPr>
            <p:ph type="title" hasCustomPrompt="1"/>
          </p:nvPr>
        </p:nvSpPr>
        <p:spPr>
          <a:xfrm>
            <a:off x="457200" y="35055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4000" b="0" i="0" baseline="0"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of Presentation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061027" y="5027896"/>
            <a:ext cx="3061024" cy="1060451"/>
          </a:xfrm>
          <a:prstGeom prst="rect">
            <a:avLst/>
          </a:prstGeom>
        </p:spPr>
        <p:txBody>
          <a:bodyPr vert="horz" wrap="none"/>
          <a:lstStyle>
            <a:lvl1pPr marL="0" indent="0" algn="ctr">
              <a:buFontTx/>
              <a:buNone/>
              <a:defRPr sz="1800" b="0" i="0" baseline="0">
                <a:solidFill>
                  <a:schemeClr val="accent3"/>
                </a:solidFill>
                <a:latin typeface="+mn-lt"/>
                <a:cs typeface="HelveticaNeueLT Std Thin"/>
              </a:defRPr>
            </a:lvl1pPr>
            <a:lvl2pPr marL="457200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2pPr>
            <a:lvl3pPr marL="914400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3pPr>
            <a:lvl4pPr marL="1371600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4pPr>
            <a:lvl5pPr marL="1828800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PRESENTER</a:t>
            </a:r>
          </a:p>
          <a:p>
            <a:pPr lvl="0"/>
            <a:r>
              <a:rPr lang="en-US" dirty="0"/>
              <a:t>DATE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907954" y="4800556"/>
            <a:ext cx="7328095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295_REV_TVA_Logo SMALL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360" y="1239692"/>
            <a:ext cx="109728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355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Left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96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97641" y="2362015"/>
            <a:ext cx="1689642" cy="2196991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9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897662" y="4776505"/>
            <a:ext cx="3660205" cy="1380283"/>
          </a:xfrm>
          <a:prstGeom prst="rect">
            <a:avLst/>
          </a:prstGeom>
          <a:solidFill>
            <a:srgbClr val="4F73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8" tIns="45699" rIns="91398" bIns="45699"/>
          <a:lstStyle/>
          <a:p>
            <a:pPr defTabSz="456950"/>
            <a:endParaRPr lang="en-US" dirty="0">
              <a:solidFill>
                <a:srgbClr val="F0F0F0"/>
              </a:solidFill>
            </a:endParaRP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962769" y="4861935"/>
            <a:ext cx="3504978" cy="1207044"/>
          </a:xfrm>
          <a:prstGeom prst="rect">
            <a:avLst/>
          </a:prstGeom>
        </p:spPr>
        <p:txBody>
          <a:bodyPr vert="horz" wrap="none" lIns="182786" tIns="45699" rIns="91398" bIns="45699" anchor="ctr" anchorCtr="0">
            <a:normAutofit/>
          </a:bodyPr>
          <a:lstStyle>
            <a:lvl1pPr marL="0" indent="0" algn="l">
              <a:spcBef>
                <a:spcPts val="0"/>
              </a:spcBef>
              <a:buFontTx/>
              <a:buNone/>
              <a:defRPr sz="1200">
                <a:solidFill>
                  <a:schemeClr val="bg2"/>
                </a:solidFill>
                <a:latin typeface="+mn-lt"/>
                <a:cs typeface="HelveticaNeueLT Std"/>
              </a:defRPr>
            </a:lvl1pPr>
            <a:lvl2pPr marL="45695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2pPr>
            <a:lvl3pPr marL="913928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3pPr>
            <a:lvl4pPr marL="1370886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4pPr>
            <a:lvl5pPr marL="1827854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4" y="1781771"/>
            <a:ext cx="3383181" cy="4375016"/>
          </a:xfrm>
          <a:prstGeom prst="rect">
            <a:avLst/>
          </a:prstGeom>
        </p:spPr>
        <p:txBody>
          <a:bodyPr vert="horz" lIns="91398" tIns="45699" rIns="91398" bIns="45699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695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871647" y="2374156"/>
            <a:ext cx="1686221" cy="2196991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9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4897641" y="1781771"/>
            <a:ext cx="1689642" cy="38729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4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6871625" y="1781771"/>
            <a:ext cx="1686222" cy="38729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4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6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5" y="6434539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1341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ptioned Pictur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04872" y="440157"/>
            <a:ext cx="7481927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204913" y="1953685"/>
            <a:ext cx="7481887" cy="100747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 b="1" i="0" baseline="30000">
                <a:solidFill>
                  <a:schemeClr val="tx2"/>
                </a:solidFill>
                <a:latin typeface="+mn-lt"/>
                <a:cs typeface="HelveticaNeueLT Std"/>
              </a:defRPr>
            </a:lvl1pPr>
            <a:lvl2pPr marL="457200" indent="0">
              <a:buFontTx/>
              <a:buNone/>
              <a:defRPr sz="1600" b="1" i="0" baseline="0">
                <a:solidFill>
                  <a:schemeClr val="tx2"/>
                </a:solidFill>
                <a:latin typeface="+mn-lt"/>
                <a:cs typeface="HelveticaNeueLT Std"/>
              </a:defRPr>
            </a:lvl2pPr>
            <a:lvl3pPr marL="914400" indent="0">
              <a:buFontTx/>
              <a:buNone/>
              <a:defRPr sz="1600" b="1" i="0" baseline="0">
                <a:solidFill>
                  <a:schemeClr val="tx2"/>
                </a:solidFill>
                <a:latin typeface="+mn-lt"/>
                <a:cs typeface="HelveticaNeueLT Std"/>
              </a:defRPr>
            </a:lvl3pPr>
            <a:lvl4pPr marL="1371600" indent="0">
              <a:buFontTx/>
              <a:buNone/>
              <a:defRPr sz="1600" b="1" i="0" baseline="0">
                <a:solidFill>
                  <a:schemeClr val="tx2"/>
                </a:solidFill>
                <a:latin typeface="Arial Narrow"/>
              </a:defRPr>
            </a:lvl4pPr>
            <a:lvl5pPr marL="1828800" indent="0">
              <a:buFontTx/>
              <a:buNone/>
              <a:defRPr sz="1600" b="1" i="0" baseline="0">
                <a:solidFill>
                  <a:schemeClr val="tx2"/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04915" y="3205231"/>
            <a:ext cx="3549445" cy="2846916"/>
          </a:xfrm>
          <a:prstGeom prst="rect">
            <a:avLst/>
          </a:prstGeom>
        </p:spPr>
        <p:txBody>
          <a:bodyPr vert="horz"/>
          <a:lstStyle>
            <a:lvl1pPr marL="342900" indent="-342900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742950" indent="-285750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2pPr>
            <a:lvl3pPr marL="1143000" indent="-228600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3pPr>
            <a:lvl4pPr marL="1600200" indent="-228600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4pPr>
            <a:lvl5pPr marL="2057400" indent="-228600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874419" y="3205231"/>
            <a:ext cx="2290762" cy="2846916"/>
          </a:xfrm>
          <a:prstGeom prst="rect">
            <a:avLst/>
          </a:prstGeom>
        </p:spPr>
        <p:txBody>
          <a:bodyPr vert="horz" anchor="ctr" anchorCtr="0"/>
          <a:lstStyle>
            <a:lvl1pPr marL="0" indent="0" algn="ctr">
              <a:buFontTx/>
              <a:buNone/>
              <a:defRPr sz="20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238124" y="3205230"/>
            <a:ext cx="1118902" cy="2846916"/>
          </a:xfrm>
          <a:prstGeom prst="rect">
            <a:avLst/>
          </a:prstGeom>
          <a:solidFill>
            <a:srgbClr val="4F73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rgbClr val="F0F0F0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329916" y="3446531"/>
            <a:ext cx="911225" cy="2353733"/>
          </a:xfrm>
          <a:prstGeom prst="rect">
            <a:avLst/>
          </a:prstGeom>
        </p:spPr>
        <p:txBody>
          <a:bodyPr vert="horz" wrap="none" anchor="ctr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2800">
                <a:solidFill>
                  <a:schemeClr val="bg2"/>
                </a:solidFill>
                <a:latin typeface="+mn-lt"/>
                <a:cs typeface="HelveticaNeueLT Std"/>
              </a:defRPr>
            </a:lvl1pPr>
            <a:lvl2pPr marL="45720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2pPr>
            <a:lvl3pPr marL="91440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3pPr>
            <a:lvl4pPr marL="137160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4pPr>
            <a:lvl5pPr marL="182880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5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294"/>
            <a:ext cx="2895600" cy="366183"/>
          </a:xfrm>
          <a:prstGeom prst="rect">
            <a:avLst/>
          </a:prstGeom>
        </p:spPr>
        <p:txBody>
          <a:bodyPr rIns="0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26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48" y="6434507"/>
            <a:ext cx="280795" cy="366183"/>
          </a:xfrm>
          <a:prstGeom prst="rect">
            <a:avLst/>
          </a:prstGeom>
        </p:spPr>
        <p:txBody>
          <a:bodyPr lIns="0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fld id="{5EC76FAC-537A-4A05-89AF-C5FE76F009D8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/>
              <a:t>‹#›</a:t>
            </a:fld>
            <a:endParaRPr lang="en-US">
              <a:solidFill>
                <a:srgbClr val="F0F0F0">
                  <a:lumMod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8202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ject Lef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72" y="440157"/>
            <a:ext cx="7481927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97642" y="2361983"/>
            <a:ext cx="1504461" cy="2196991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Tx/>
              <a:buNone/>
              <a:defRPr sz="9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72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44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16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88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4897642" y="4785808"/>
            <a:ext cx="3660205" cy="1380283"/>
          </a:xfrm>
          <a:prstGeom prst="rect">
            <a:avLst/>
          </a:prstGeom>
          <a:solidFill>
            <a:srgbClr val="4F73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rgbClr val="F0F0F0"/>
              </a:solidFill>
            </a:endParaRP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962769" y="4861933"/>
            <a:ext cx="3504978" cy="1207044"/>
          </a:xfrm>
          <a:prstGeom prst="rect">
            <a:avLst/>
          </a:prstGeom>
        </p:spPr>
        <p:txBody>
          <a:bodyPr vert="horz" wrap="none" lIns="182880" anchor="ctr" anchorCtr="0">
            <a:normAutofit/>
          </a:bodyPr>
          <a:lstStyle>
            <a:lvl1pPr marL="0" indent="0" algn="l">
              <a:spcBef>
                <a:spcPts val="0"/>
              </a:spcBef>
              <a:buFontTx/>
              <a:buNone/>
              <a:defRPr sz="1200">
                <a:solidFill>
                  <a:schemeClr val="bg2"/>
                </a:solidFill>
                <a:latin typeface="+mn-lt"/>
                <a:cs typeface="HelveticaNeueLT Std"/>
              </a:defRPr>
            </a:lvl1pPr>
            <a:lvl2pPr marL="45720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2pPr>
            <a:lvl3pPr marL="91440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3pPr>
            <a:lvl4pPr marL="137160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4pPr>
            <a:lvl5pPr marL="182880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0" y="1781771"/>
            <a:ext cx="3383181" cy="4375016"/>
          </a:xfrm>
          <a:prstGeom prst="rect">
            <a:avLst/>
          </a:prstGeom>
        </p:spPr>
        <p:txBody>
          <a:bodyPr vert="horz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7040360" y="2374141"/>
            <a:ext cx="1517487" cy="2196991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Tx/>
              <a:buNone/>
              <a:defRPr sz="9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72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44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16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88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4897642" y="1781771"/>
            <a:ext cx="1504461" cy="387296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Tx/>
              <a:buNone/>
              <a:defRPr sz="12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72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44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16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88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7040360" y="1781771"/>
            <a:ext cx="1504461" cy="387296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Tx/>
              <a:buNone/>
              <a:defRPr sz="12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72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44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16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88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294"/>
            <a:ext cx="2895600" cy="366183"/>
          </a:xfrm>
          <a:prstGeom prst="rect">
            <a:avLst/>
          </a:prstGeom>
        </p:spPr>
        <p:txBody>
          <a:bodyPr rIns="0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48" y="6434507"/>
            <a:ext cx="280795" cy="366183"/>
          </a:xfrm>
          <a:prstGeom prst="rect">
            <a:avLst/>
          </a:prstGeom>
        </p:spPr>
        <p:txBody>
          <a:bodyPr lIns="0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fld id="{5EC76FAC-537A-4A05-89AF-C5FE76F009D8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/>
              <a:t>‹#›</a:t>
            </a:fld>
            <a:endParaRPr lang="en-US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3270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Object Lef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72" y="440157"/>
            <a:ext cx="7481927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0" y="1781771"/>
            <a:ext cx="3383181" cy="4375016"/>
          </a:xfrm>
          <a:prstGeom prst="rect">
            <a:avLst/>
          </a:prstGeom>
        </p:spPr>
        <p:txBody>
          <a:bodyPr vert="horz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294"/>
            <a:ext cx="2895600" cy="366183"/>
          </a:xfrm>
          <a:prstGeom prst="rect">
            <a:avLst/>
          </a:prstGeom>
        </p:spPr>
        <p:txBody>
          <a:bodyPr rIns="0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48" y="6434507"/>
            <a:ext cx="280795" cy="366183"/>
          </a:xfrm>
          <a:prstGeom prst="rect">
            <a:avLst/>
          </a:prstGeom>
        </p:spPr>
        <p:txBody>
          <a:bodyPr lIns="0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fld id="{5EC76FAC-537A-4A05-89AF-C5FE76F009D8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/>
              <a:t>‹#›</a:t>
            </a:fld>
            <a:endParaRPr lang="en-US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sp>
        <p:nvSpPr>
          <p:cNvPr id="20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4874420" y="2072378"/>
            <a:ext cx="3406205" cy="4084409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72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44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16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88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874420" y="1685083"/>
            <a:ext cx="3406204" cy="387296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72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44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16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88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10065947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Object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3"/>
          <p:cNvSpPr>
            <a:spLocks noGrp="1"/>
          </p:cNvSpPr>
          <p:nvPr>
            <p:ph sz="quarter" idx="21"/>
          </p:nvPr>
        </p:nvSpPr>
        <p:spPr>
          <a:xfrm>
            <a:off x="4874420" y="1781771"/>
            <a:ext cx="3383181" cy="4375016"/>
          </a:xfrm>
          <a:prstGeom prst="rect">
            <a:avLst/>
          </a:prstGeom>
        </p:spPr>
        <p:txBody>
          <a:bodyPr vert="horz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72" y="440157"/>
            <a:ext cx="7481927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0" y="1781771"/>
            <a:ext cx="3383181" cy="4375016"/>
          </a:xfrm>
          <a:prstGeom prst="rect">
            <a:avLst/>
          </a:prstGeom>
        </p:spPr>
        <p:txBody>
          <a:bodyPr vert="horz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294"/>
            <a:ext cx="2895600" cy="366183"/>
          </a:xfrm>
          <a:prstGeom prst="rect">
            <a:avLst/>
          </a:prstGeom>
        </p:spPr>
        <p:txBody>
          <a:bodyPr rIns="0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48" y="6434507"/>
            <a:ext cx="280795" cy="366183"/>
          </a:xfrm>
          <a:prstGeom prst="rect">
            <a:avLst/>
          </a:prstGeom>
        </p:spPr>
        <p:txBody>
          <a:bodyPr lIns="0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fld id="{5EC76FAC-537A-4A05-89AF-C5FE76F009D8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/>
              <a:t>‹#›</a:t>
            </a:fld>
            <a:endParaRPr lang="en-US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0350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ject Righ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72" y="440157"/>
            <a:ext cx="7481927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37436" y="2082229"/>
            <a:ext cx="3093590" cy="1632547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72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44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16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88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295_TVA_Logo SMALLES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294"/>
            <a:ext cx="2895600" cy="366183"/>
          </a:xfrm>
          <a:prstGeom prst="rect">
            <a:avLst/>
          </a:prstGeom>
        </p:spPr>
        <p:txBody>
          <a:bodyPr rIns="0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48" y="6434507"/>
            <a:ext cx="280795" cy="366183"/>
          </a:xfrm>
          <a:prstGeom prst="rect">
            <a:avLst/>
          </a:prstGeom>
        </p:spPr>
        <p:txBody>
          <a:bodyPr lIns="0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fld id="{5EC76FAC-537A-4A05-89AF-C5FE76F009D8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/>
              <a:t>‹#›</a:t>
            </a:fld>
            <a:endParaRPr lang="en-US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5038976" y="1781771"/>
            <a:ext cx="3649131" cy="4375016"/>
          </a:xfrm>
          <a:prstGeom prst="rect">
            <a:avLst/>
          </a:prstGeom>
        </p:spPr>
        <p:txBody>
          <a:bodyPr vert="horz"/>
          <a:lstStyle>
            <a:lvl2pPr marL="457200" indent="0" algn="ctr">
              <a:buNone/>
              <a:defRPr sz="2000" baseline="0">
                <a:latin typeface="+mn-lt"/>
                <a:cs typeface="HelveticaNeueLT Std"/>
              </a:defRPr>
            </a:lvl2pPr>
          </a:lstStyle>
          <a:p>
            <a:pPr lvl="1"/>
            <a:r>
              <a:rPr lang="en-US" dirty="0"/>
              <a:t>Object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1237437" y="1694933"/>
            <a:ext cx="1504461" cy="387296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Tx/>
              <a:buNone/>
              <a:defRPr sz="14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72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44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16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88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1237437" y="3804081"/>
            <a:ext cx="1504461" cy="387296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Tx/>
              <a:buNone/>
              <a:defRPr sz="14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72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44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16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88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1237436" y="4192420"/>
            <a:ext cx="3093590" cy="1632547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72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44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16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88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2388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Text Box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72" y="440157"/>
            <a:ext cx="7481927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37436" y="2082229"/>
            <a:ext cx="3406205" cy="4074559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72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44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16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88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295_TVA_Logo SMALLES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294"/>
            <a:ext cx="2895600" cy="366183"/>
          </a:xfrm>
          <a:prstGeom prst="rect">
            <a:avLst/>
          </a:prstGeom>
        </p:spPr>
        <p:txBody>
          <a:bodyPr rIns="0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48" y="6434507"/>
            <a:ext cx="280795" cy="366183"/>
          </a:xfrm>
          <a:prstGeom prst="rect">
            <a:avLst/>
          </a:prstGeom>
        </p:spPr>
        <p:txBody>
          <a:bodyPr lIns="0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fld id="{5EC76FAC-537A-4A05-89AF-C5FE76F009D8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/>
              <a:t>‹#›</a:t>
            </a:fld>
            <a:endParaRPr lang="en-US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1237436" y="1694933"/>
            <a:ext cx="3406204" cy="387296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72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44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16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88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sp>
        <p:nvSpPr>
          <p:cNvPr id="12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4874420" y="2072378"/>
            <a:ext cx="3406205" cy="4074559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72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44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16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88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874420" y="1685083"/>
            <a:ext cx="3406204" cy="387296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72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44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16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88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37088452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Objec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72" y="440157"/>
            <a:ext cx="7481927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59" y="1781771"/>
            <a:ext cx="7426340" cy="4375016"/>
          </a:xfrm>
          <a:prstGeom prst="rect">
            <a:avLst/>
          </a:prstGeom>
        </p:spPr>
        <p:txBody>
          <a:bodyPr vert="horz"/>
          <a:lstStyle>
            <a:lvl1pPr>
              <a:lnSpc>
                <a:spcPct val="100000"/>
              </a:lnSpc>
              <a:defRPr sz="2400" b="0" i="0">
                <a:latin typeface="+mn-lt"/>
                <a:cs typeface="HelveticaNeueLT Std Thin"/>
              </a:defRPr>
            </a:lvl1pPr>
            <a:lvl2pPr marL="800100" indent="-342900">
              <a:lnSpc>
                <a:spcPct val="100000"/>
              </a:lnSpc>
              <a:buSzPct val="100000"/>
              <a:buFont typeface="Lucida Grande"/>
              <a:buChar char="-"/>
              <a:defRPr sz="2000" b="0" i="0" baseline="0">
                <a:latin typeface="+mn-lt"/>
                <a:cs typeface="HelveticaNeueLT Std Thin"/>
              </a:defRPr>
            </a:lvl2pPr>
            <a:lvl3pPr marL="1143000" indent="-228600">
              <a:lnSpc>
                <a:spcPct val="100000"/>
              </a:lnSpc>
              <a:buFont typeface="Lucida Grande"/>
              <a:buChar char="&gt;"/>
              <a:defRPr sz="1600" b="0" i="0">
                <a:latin typeface="+mn-lt"/>
                <a:cs typeface="HelveticaNeueLT Std Thin"/>
              </a:defRPr>
            </a:lvl3pPr>
            <a:lvl4pPr marL="1600200" indent="-228600">
              <a:lnSpc>
                <a:spcPct val="100000"/>
              </a:lnSpc>
              <a:buFont typeface="Lucida Grande"/>
              <a:buChar char="»"/>
              <a:defRPr sz="1400" b="0" i="0">
                <a:latin typeface="+mn-lt"/>
                <a:cs typeface="HelveticaNeueLT Std Thin"/>
              </a:defRPr>
            </a:lvl4pPr>
            <a:lvl5pPr marL="2057400" indent="-228600">
              <a:lnSpc>
                <a:spcPct val="100000"/>
              </a:lnSpc>
              <a:buFont typeface="Courier New"/>
              <a:buChar char="o"/>
              <a:defRPr sz="1400" b="0" i="0">
                <a:latin typeface="+mn-lt"/>
                <a:cs typeface="HelveticaNeueLT Std Thin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294"/>
            <a:ext cx="2895600" cy="366183"/>
          </a:xfrm>
          <a:prstGeom prst="rect">
            <a:avLst/>
          </a:prstGeom>
        </p:spPr>
        <p:txBody>
          <a:bodyPr rIns="0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48" y="6434507"/>
            <a:ext cx="280795" cy="366183"/>
          </a:xfrm>
          <a:prstGeom prst="rect">
            <a:avLst/>
          </a:prstGeom>
        </p:spPr>
        <p:txBody>
          <a:bodyPr lIns="0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fld id="{5EC76FAC-537A-4A05-89AF-C5FE76F009D8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/>
              <a:t>‹#›</a:t>
            </a:fld>
            <a:endParaRPr lang="en-US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7833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72" y="440157"/>
            <a:ext cx="7481927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294"/>
            <a:ext cx="2895600" cy="366183"/>
          </a:xfrm>
          <a:prstGeom prst="rect">
            <a:avLst/>
          </a:prstGeom>
        </p:spPr>
        <p:txBody>
          <a:bodyPr rIns="0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48" y="6434507"/>
            <a:ext cx="280795" cy="366183"/>
          </a:xfrm>
          <a:prstGeom prst="rect">
            <a:avLst/>
          </a:prstGeom>
        </p:spPr>
        <p:txBody>
          <a:bodyPr lIns="0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fld id="{5EC76FAC-537A-4A05-89AF-C5FE76F009D8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/>
              <a:t>‹#›</a:t>
            </a:fld>
            <a:endParaRPr lang="en-US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204872" y="1701049"/>
            <a:ext cx="2377440" cy="3894513"/>
          </a:xfrm>
          <a:prstGeom prst="rect">
            <a:avLst/>
          </a:prstGeom>
        </p:spPr>
        <p:txBody>
          <a:bodyPr vert="horz" anchor="ctr" anchorCtr="0"/>
          <a:lstStyle>
            <a:lvl1pPr marL="0" indent="0" algn="ctr">
              <a:buFontTx/>
              <a:buNone/>
              <a:defRPr sz="18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3757116" y="1701049"/>
            <a:ext cx="2377440" cy="3894513"/>
          </a:xfrm>
          <a:prstGeom prst="rect">
            <a:avLst/>
          </a:prstGeom>
        </p:spPr>
        <p:txBody>
          <a:bodyPr vert="horz" anchor="ctr" anchorCtr="0"/>
          <a:lstStyle>
            <a:lvl1pPr marL="0" indent="0" algn="ctr">
              <a:buFontTx/>
              <a:buNone/>
              <a:defRPr sz="18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6309359" y="1701049"/>
            <a:ext cx="2377440" cy="3894513"/>
          </a:xfrm>
          <a:prstGeom prst="rect">
            <a:avLst/>
          </a:prstGeom>
        </p:spPr>
        <p:txBody>
          <a:bodyPr vert="horz" anchor="ctr" anchorCtr="0"/>
          <a:lstStyle>
            <a:lvl1pPr marL="0" indent="0" algn="ctr">
              <a:buFontTx/>
              <a:buNone/>
              <a:defRPr sz="18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1204914" y="5750984"/>
            <a:ext cx="2378075" cy="49741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3756482" y="5740008"/>
            <a:ext cx="2378075" cy="49741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6308725" y="5746223"/>
            <a:ext cx="2378075" cy="49741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7368570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4F738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srgbClr val="4F738A"/>
                </a:solidFill>
              </a:rPr>
              <a:t>R&amp;D Council 60419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C76FAC-537A-4A05-89AF-C5FE76F009D8}" type="slidenum">
              <a:rPr lang="en-US">
                <a:solidFill>
                  <a:srgbClr val="4F738A"/>
                </a:solidFill>
              </a:rPr>
              <a:pPr/>
              <a:t>‹#›</a:t>
            </a:fld>
            <a:endParaRPr lang="en-US">
              <a:solidFill>
                <a:srgbClr val="4F73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8842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9"/>
          <p:cNvSpPr>
            <a:spLocks noGrp="1"/>
          </p:cNvSpPr>
          <p:nvPr>
            <p:ph type="title" hasCustomPrompt="1"/>
          </p:nvPr>
        </p:nvSpPr>
        <p:spPr>
          <a:xfrm>
            <a:off x="457200" y="3505524"/>
            <a:ext cx="8229600" cy="1143000"/>
          </a:xfrm>
          <a:prstGeom prst="rect">
            <a:avLst/>
          </a:prstGeom>
        </p:spPr>
        <p:txBody>
          <a:bodyPr vert="horz" lIns="91381" tIns="45691" rIns="91381" bIns="45691" rtlCol="0" anchor="ctr">
            <a:normAutofit/>
          </a:bodyPr>
          <a:lstStyle>
            <a:lvl1pPr>
              <a:defRPr sz="4000" b="0" i="0" baseline="0"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of Presentation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061029" y="5027898"/>
            <a:ext cx="3061024" cy="1060451"/>
          </a:xfrm>
          <a:prstGeom prst="rect">
            <a:avLst/>
          </a:prstGeom>
        </p:spPr>
        <p:txBody>
          <a:bodyPr vert="horz" wrap="none" lIns="91381" tIns="45691" rIns="91381" bIns="45691"/>
          <a:lstStyle>
            <a:lvl1pPr marL="0" indent="0" algn="ctr">
              <a:buFontTx/>
              <a:buNone/>
              <a:defRPr sz="1800" b="0" i="0" baseline="0">
                <a:solidFill>
                  <a:schemeClr val="accent3"/>
                </a:solidFill>
                <a:latin typeface="+mn-lt"/>
                <a:cs typeface="HelveticaNeueLT Std Thin"/>
              </a:defRPr>
            </a:lvl1pPr>
            <a:lvl2pPr marL="456854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2pPr>
            <a:lvl3pPr marL="913740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3pPr>
            <a:lvl4pPr marL="1370606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4pPr>
            <a:lvl5pPr marL="1827482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PRESENTER</a:t>
            </a:r>
          </a:p>
          <a:p>
            <a:pPr lvl="0"/>
            <a:r>
              <a:rPr lang="en-US" dirty="0"/>
              <a:t>DATE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907981" y="4800556"/>
            <a:ext cx="7328095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295_REV_TVA_Logo SMALL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360" y="1239692"/>
            <a:ext cx="109728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91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Lef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96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4" y="1781771"/>
            <a:ext cx="3383181" cy="4375016"/>
          </a:xfrm>
          <a:prstGeom prst="rect">
            <a:avLst/>
          </a:prstGeom>
        </p:spPr>
        <p:txBody>
          <a:bodyPr vert="horz" lIns="91398" tIns="45699" rIns="91398" bIns="45699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695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6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5" y="6434539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sp>
        <p:nvSpPr>
          <p:cNvPr id="20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4874447" y="2072396"/>
            <a:ext cx="3406205" cy="4074559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874421" y="1685083"/>
            <a:ext cx="3406204" cy="38729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402456145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ed Pictur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04901" y="440157"/>
            <a:ext cx="7481927" cy="1143000"/>
          </a:xfrm>
          <a:prstGeom prst="rect">
            <a:avLst/>
          </a:prstGeom>
        </p:spPr>
        <p:txBody>
          <a:bodyPr vert="horz" lIns="91381" tIns="45691" rIns="91381" bIns="45691"/>
          <a:lstStyle>
            <a:lvl1pPr algn="l">
              <a:lnSpc>
                <a:spcPts val="3399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204934" y="1953720"/>
            <a:ext cx="7481887" cy="1007479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buFontTx/>
              <a:buNone/>
              <a:defRPr sz="1600" b="1" i="0" baseline="30000">
                <a:solidFill>
                  <a:schemeClr val="tx2"/>
                </a:solidFill>
                <a:latin typeface="+mn-lt"/>
                <a:cs typeface="HelveticaNeueLT Std"/>
              </a:defRPr>
            </a:lvl1pPr>
            <a:lvl2pPr marL="456854" indent="0">
              <a:buFontTx/>
              <a:buNone/>
              <a:defRPr sz="1600" b="1" i="0" baseline="0">
                <a:solidFill>
                  <a:schemeClr val="tx2"/>
                </a:solidFill>
                <a:latin typeface="+mn-lt"/>
                <a:cs typeface="HelveticaNeueLT Std"/>
              </a:defRPr>
            </a:lvl2pPr>
            <a:lvl3pPr marL="913740" indent="0">
              <a:buFontTx/>
              <a:buNone/>
              <a:defRPr sz="1600" b="1" i="0" baseline="0">
                <a:solidFill>
                  <a:schemeClr val="tx2"/>
                </a:solidFill>
                <a:latin typeface="+mn-lt"/>
                <a:cs typeface="HelveticaNeueLT Std"/>
              </a:defRPr>
            </a:lvl3pPr>
            <a:lvl4pPr marL="1370606" indent="0">
              <a:buFontTx/>
              <a:buNone/>
              <a:defRPr sz="1600" b="1" i="0" baseline="0">
                <a:solidFill>
                  <a:schemeClr val="tx2"/>
                </a:solidFill>
                <a:latin typeface="Arial Narrow"/>
              </a:defRPr>
            </a:lvl4pPr>
            <a:lvl5pPr marL="1827482" indent="0">
              <a:buFontTx/>
              <a:buNone/>
              <a:defRPr sz="1600" b="1" i="0" baseline="0">
                <a:solidFill>
                  <a:schemeClr val="tx2"/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04940" y="3205235"/>
            <a:ext cx="3549445" cy="284691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342641" indent="-342641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742421" indent="-285545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2pPr>
            <a:lvl3pPr marL="1142168" indent="-228428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3pPr>
            <a:lvl4pPr marL="1599033" indent="-228428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4pPr>
            <a:lvl5pPr marL="2055908" indent="-228428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874421" y="3205235"/>
            <a:ext cx="2290762" cy="2846916"/>
          </a:xfrm>
          <a:prstGeom prst="rect">
            <a:avLst/>
          </a:prstGeom>
        </p:spPr>
        <p:txBody>
          <a:bodyPr vert="horz" lIns="91381" tIns="45691" rIns="91381" bIns="45691" anchor="ctr" anchorCtr="0"/>
          <a:lstStyle>
            <a:lvl1pPr marL="0" indent="0" algn="ctr">
              <a:buFontTx/>
              <a:buNone/>
              <a:defRPr sz="20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Rectangle 8"/>
          <p:cNvSpPr/>
          <p:nvPr/>
        </p:nvSpPr>
        <p:spPr>
          <a:xfrm>
            <a:off x="7238124" y="3205235"/>
            <a:ext cx="1118902" cy="2846916"/>
          </a:xfrm>
          <a:prstGeom prst="rect">
            <a:avLst/>
          </a:prstGeom>
          <a:solidFill>
            <a:srgbClr val="4F73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1" tIns="45691" rIns="91381" bIns="45691"/>
          <a:lstStyle/>
          <a:p>
            <a:pPr defTabSz="456854"/>
            <a:endParaRPr lang="en-US" sz="1800" dirty="0">
              <a:solidFill>
                <a:srgbClr val="F0F0F0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329948" y="3446533"/>
            <a:ext cx="911225" cy="2353733"/>
          </a:xfrm>
          <a:prstGeom prst="rect">
            <a:avLst/>
          </a:prstGeom>
        </p:spPr>
        <p:txBody>
          <a:bodyPr vert="horz" wrap="none" lIns="91381" tIns="45691" rIns="91381" bIns="45691" anchor="ctr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2800">
                <a:solidFill>
                  <a:schemeClr val="bg2"/>
                </a:solidFill>
                <a:latin typeface="+mn-lt"/>
                <a:cs typeface="HelveticaNeueLT Std"/>
              </a:defRPr>
            </a:lvl1pPr>
            <a:lvl2pPr marL="456854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2pPr>
            <a:lvl3pPr marL="91374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3pPr>
            <a:lvl4pPr marL="1370606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4pPr>
            <a:lvl5pPr marL="1827482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5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31"/>
            <a:ext cx="2895600" cy="366183"/>
          </a:xfrm>
          <a:prstGeom prst="rect">
            <a:avLst/>
          </a:prstGeom>
        </p:spPr>
        <p:txBody>
          <a:bodyPr lIns="91381" tIns="45691" rIns="0" bIns="45691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854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26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9" y="6434544"/>
            <a:ext cx="280795" cy="366183"/>
          </a:xfrm>
          <a:prstGeom prst="rect">
            <a:avLst/>
          </a:prstGeom>
        </p:spPr>
        <p:txBody>
          <a:bodyPr lIns="0" tIns="45691" rIns="91381" bIns="45691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854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854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24722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Lef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901" y="440157"/>
            <a:ext cx="7481927" cy="1143000"/>
          </a:xfrm>
          <a:prstGeom prst="rect">
            <a:avLst/>
          </a:prstGeom>
        </p:spPr>
        <p:txBody>
          <a:bodyPr vert="horz" lIns="91381" tIns="45691" rIns="91381" bIns="45691"/>
          <a:lstStyle>
            <a:lvl1pPr algn="l">
              <a:lnSpc>
                <a:spcPts val="3399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97654" y="2362019"/>
            <a:ext cx="1504461" cy="2196991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9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0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482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897674" y="4785810"/>
            <a:ext cx="3660205" cy="1380283"/>
          </a:xfrm>
          <a:prstGeom prst="rect">
            <a:avLst/>
          </a:prstGeom>
          <a:solidFill>
            <a:srgbClr val="4F73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1" tIns="45691" rIns="91381" bIns="45691"/>
          <a:lstStyle/>
          <a:p>
            <a:pPr defTabSz="456854"/>
            <a:endParaRPr lang="en-US" sz="1800" dirty="0">
              <a:solidFill>
                <a:srgbClr val="F0F0F0"/>
              </a:solidFill>
            </a:endParaRP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962769" y="4861938"/>
            <a:ext cx="3504978" cy="1207044"/>
          </a:xfrm>
          <a:prstGeom prst="rect">
            <a:avLst/>
          </a:prstGeom>
        </p:spPr>
        <p:txBody>
          <a:bodyPr vert="horz" wrap="none" lIns="182753" tIns="45691" rIns="91381" bIns="45691" anchor="ctr" anchorCtr="0">
            <a:normAutofit/>
          </a:bodyPr>
          <a:lstStyle>
            <a:lvl1pPr marL="0" indent="0" algn="l">
              <a:spcBef>
                <a:spcPts val="0"/>
              </a:spcBef>
              <a:buFontTx/>
              <a:buNone/>
              <a:defRPr sz="1200">
                <a:solidFill>
                  <a:schemeClr val="bg2"/>
                </a:solidFill>
                <a:latin typeface="+mn-lt"/>
                <a:cs typeface="HelveticaNeueLT Std"/>
              </a:defRPr>
            </a:lvl1pPr>
            <a:lvl2pPr marL="456854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2pPr>
            <a:lvl3pPr marL="91374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3pPr>
            <a:lvl4pPr marL="1370606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4pPr>
            <a:lvl5pPr marL="1827482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9" y="1781771"/>
            <a:ext cx="3383181" cy="4375016"/>
          </a:xfrm>
          <a:prstGeom prst="rect">
            <a:avLst/>
          </a:prstGeom>
        </p:spPr>
        <p:txBody>
          <a:bodyPr vert="horz" lIns="91381" tIns="45691" rIns="91381" bIns="45691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6854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7040371" y="2374156"/>
            <a:ext cx="1517487" cy="2196991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9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0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482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4897654" y="1781771"/>
            <a:ext cx="1504461" cy="38729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2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0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482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7040371" y="1781771"/>
            <a:ext cx="1504461" cy="38729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2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0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482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31"/>
            <a:ext cx="2895600" cy="366183"/>
          </a:xfrm>
          <a:prstGeom prst="rect">
            <a:avLst/>
          </a:prstGeom>
        </p:spPr>
        <p:txBody>
          <a:bodyPr lIns="91381" tIns="45691" rIns="0" bIns="45691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854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9" y="6434544"/>
            <a:ext cx="280795" cy="366183"/>
          </a:xfrm>
          <a:prstGeom prst="rect">
            <a:avLst/>
          </a:prstGeom>
        </p:spPr>
        <p:txBody>
          <a:bodyPr lIns="0" tIns="45691" rIns="91381" bIns="45691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854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854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1008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ject Lef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901" y="440157"/>
            <a:ext cx="7481927" cy="1143000"/>
          </a:xfrm>
          <a:prstGeom prst="rect">
            <a:avLst/>
          </a:prstGeom>
        </p:spPr>
        <p:txBody>
          <a:bodyPr vert="horz" lIns="91381" tIns="45691" rIns="91381" bIns="45691"/>
          <a:lstStyle>
            <a:lvl1pPr algn="l">
              <a:lnSpc>
                <a:spcPts val="3399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9" y="1781771"/>
            <a:ext cx="3383181" cy="4375016"/>
          </a:xfrm>
          <a:prstGeom prst="rect">
            <a:avLst/>
          </a:prstGeom>
        </p:spPr>
        <p:txBody>
          <a:bodyPr vert="horz" lIns="91381" tIns="45691" rIns="91381" bIns="45691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6854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31"/>
            <a:ext cx="2895600" cy="366183"/>
          </a:xfrm>
          <a:prstGeom prst="rect">
            <a:avLst/>
          </a:prstGeom>
        </p:spPr>
        <p:txBody>
          <a:bodyPr lIns="91381" tIns="45691" rIns="0" bIns="45691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854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9" y="6434544"/>
            <a:ext cx="280795" cy="366183"/>
          </a:xfrm>
          <a:prstGeom prst="rect">
            <a:avLst/>
          </a:prstGeom>
        </p:spPr>
        <p:txBody>
          <a:bodyPr lIns="0" tIns="45691" rIns="91381" bIns="45691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854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854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sp>
        <p:nvSpPr>
          <p:cNvPr id="20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4874452" y="2072391"/>
            <a:ext cx="3406205" cy="4084409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0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482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874421" y="1685083"/>
            <a:ext cx="3406204" cy="38729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0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482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251829548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Object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3"/>
          <p:cNvSpPr>
            <a:spLocks noGrp="1"/>
          </p:cNvSpPr>
          <p:nvPr>
            <p:ph sz="quarter" idx="21"/>
          </p:nvPr>
        </p:nvSpPr>
        <p:spPr>
          <a:xfrm>
            <a:off x="4874431" y="1781771"/>
            <a:ext cx="3383181" cy="4375016"/>
          </a:xfrm>
          <a:prstGeom prst="rect">
            <a:avLst/>
          </a:prstGeom>
        </p:spPr>
        <p:txBody>
          <a:bodyPr vert="horz" lIns="91381" tIns="45691" rIns="91381" bIns="45691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6854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901" y="440157"/>
            <a:ext cx="7481927" cy="1143000"/>
          </a:xfrm>
          <a:prstGeom prst="rect">
            <a:avLst/>
          </a:prstGeom>
        </p:spPr>
        <p:txBody>
          <a:bodyPr vert="horz" lIns="91381" tIns="45691" rIns="91381" bIns="45691"/>
          <a:lstStyle>
            <a:lvl1pPr algn="l">
              <a:lnSpc>
                <a:spcPts val="3399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9" y="1781771"/>
            <a:ext cx="3383181" cy="4375016"/>
          </a:xfrm>
          <a:prstGeom prst="rect">
            <a:avLst/>
          </a:prstGeom>
        </p:spPr>
        <p:txBody>
          <a:bodyPr vert="horz" lIns="91381" tIns="45691" rIns="91381" bIns="45691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6854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31"/>
            <a:ext cx="2895600" cy="366183"/>
          </a:xfrm>
          <a:prstGeom prst="rect">
            <a:avLst/>
          </a:prstGeom>
        </p:spPr>
        <p:txBody>
          <a:bodyPr lIns="91381" tIns="45691" rIns="0" bIns="45691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854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9" y="6434544"/>
            <a:ext cx="280795" cy="366183"/>
          </a:xfrm>
          <a:prstGeom prst="rect">
            <a:avLst/>
          </a:prstGeom>
        </p:spPr>
        <p:txBody>
          <a:bodyPr lIns="0" tIns="45691" rIns="91381" bIns="45691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854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854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58313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Righ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901" y="440157"/>
            <a:ext cx="7481927" cy="1143000"/>
          </a:xfrm>
          <a:prstGeom prst="rect">
            <a:avLst/>
          </a:prstGeom>
        </p:spPr>
        <p:txBody>
          <a:bodyPr vert="horz" lIns="91381" tIns="45691" rIns="91381" bIns="45691"/>
          <a:lstStyle>
            <a:lvl1pPr algn="l">
              <a:lnSpc>
                <a:spcPts val="3399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37438" y="2082230"/>
            <a:ext cx="3093590" cy="1632547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0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482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31"/>
            <a:ext cx="2895600" cy="366183"/>
          </a:xfrm>
          <a:prstGeom prst="rect">
            <a:avLst/>
          </a:prstGeom>
        </p:spPr>
        <p:txBody>
          <a:bodyPr lIns="91381" tIns="45691" rIns="0" bIns="45691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854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9" y="6434544"/>
            <a:ext cx="280795" cy="366183"/>
          </a:xfrm>
          <a:prstGeom prst="rect">
            <a:avLst/>
          </a:prstGeom>
        </p:spPr>
        <p:txBody>
          <a:bodyPr lIns="0" tIns="45691" rIns="91381" bIns="45691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854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854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5038984" y="1781771"/>
            <a:ext cx="3649131" cy="4375016"/>
          </a:xfrm>
          <a:prstGeom prst="rect">
            <a:avLst/>
          </a:prstGeom>
        </p:spPr>
        <p:txBody>
          <a:bodyPr vert="horz" lIns="91381" tIns="45691" rIns="91381" bIns="45691"/>
          <a:lstStyle>
            <a:lvl2pPr marL="456854" indent="0" algn="ctr">
              <a:buNone/>
              <a:defRPr sz="2000" baseline="0">
                <a:latin typeface="+mn-lt"/>
                <a:cs typeface="HelveticaNeueLT Std"/>
              </a:defRPr>
            </a:lvl2pPr>
          </a:lstStyle>
          <a:p>
            <a:pPr lvl="1"/>
            <a:r>
              <a:rPr lang="en-US" dirty="0"/>
              <a:t>Object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1237450" y="1694933"/>
            <a:ext cx="1504461" cy="38729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4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0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482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1237450" y="3804081"/>
            <a:ext cx="1504461" cy="38729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4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0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482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1237438" y="4192422"/>
            <a:ext cx="3093590" cy="1632547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0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482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marL="0" marR="0" lvl="0" indent="0" algn="l" defTabSz="4568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4698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 Box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901" y="440157"/>
            <a:ext cx="7481927" cy="1143000"/>
          </a:xfrm>
          <a:prstGeom prst="rect">
            <a:avLst/>
          </a:prstGeom>
        </p:spPr>
        <p:txBody>
          <a:bodyPr vert="horz" lIns="91381" tIns="45691" rIns="91381" bIns="45691"/>
          <a:lstStyle>
            <a:lvl1pPr algn="l">
              <a:lnSpc>
                <a:spcPts val="3399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37458" y="2082236"/>
            <a:ext cx="3406205" cy="4074559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0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482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31"/>
            <a:ext cx="2895600" cy="366183"/>
          </a:xfrm>
          <a:prstGeom prst="rect">
            <a:avLst/>
          </a:prstGeom>
        </p:spPr>
        <p:txBody>
          <a:bodyPr lIns="91381" tIns="45691" rIns="0" bIns="45691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854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9" y="6434544"/>
            <a:ext cx="280795" cy="366183"/>
          </a:xfrm>
          <a:prstGeom prst="rect">
            <a:avLst/>
          </a:prstGeom>
        </p:spPr>
        <p:txBody>
          <a:bodyPr lIns="0" tIns="45691" rIns="91381" bIns="45691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854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854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1237437" y="1694933"/>
            <a:ext cx="3406204" cy="38729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0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482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sp>
        <p:nvSpPr>
          <p:cNvPr id="12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4874452" y="2072396"/>
            <a:ext cx="3406205" cy="4074559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0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482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874421" y="1685083"/>
            <a:ext cx="3406204" cy="38729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0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482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30737466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Objec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901" y="440157"/>
            <a:ext cx="7481927" cy="1143000"/>
          </a:xfrm>
          <a:prstGeom prst="rect">
            <a:avLst/>
          </a:prstGeom>
        </p:spPr>
        <p:txBody>
          <a:bodyPr vert="horz" lIns="91381" tIns="45691" rIns="91381" bIns="45691"/>
          <a:lstStyle>
            <a:lvl1pPr algn="l">
              <a:lnSpc>
                <a:spcPts val="3399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0" y="1781771"/>
            <a:ext cx="7426340" cy="4375016"/>
          </a:xfrm>
          <a:prstGeom prst="rect">
            <a:avLst/>
          </a:prstGeom>
        </p:spPr>
        <p:txBody>
          <a:bodyPr vert="horz" lIns="91381" tIns="45691" rIns="91381" bIns="45691"/>
          <a:lstStyle>
            <a:lvl1pPr>
              <a:lnSpc>
                <a:spcPct val="100000"/>
              </a:lnSpc>
              <a:defRPr sz="2400" b="0" i="0">
                <a:latin typeface="+mn-lt"/>
                <a:cs typeface="HelveticaNeueLT Std Thin"/>
              </a:defRPr>
            </a:lvl1pPr>
            <a:lvl2pPr marL="799517" indent="-342641">
              <a:lnSpc>
                <a:spcPct val="100000"/>
              </a:lnSpc>
              <a:buSzPct val="100000"/>
              <a:buFont typeface="Lucida Grande"/>
              <a:buChar char="-"/>
              <a:defRPr sz="2000" b="0" i="0" baseline="0">
                <a:latin typeface="+mn-lt"/>
                <a:cs typeface="HelveticaNeueLT Std Thin"/>
              </a:defRPr>
            </a:lvl2pPr>
            <a:lvl3pPr marL="1142168" indent="-228428">
              <a:lnSpc>
                <a:spcPct val="100000"/>
              </a:lnSpc>
              <a:buFont typeface="Lucida Grande"/>
              <a:buChar char="&gt;"/>
              <a:defRPr sz="1600" b="0" i="0">
                <a:latin typeface="+mn-lt"/>
                <a:cs typeface="HelveticaNeueLT Std Thin"/>
              </a:defRPr>
            </a:lvl3pPr>
            <a:lvl4pPr marL="1599033" indent="-228428">
              <a:lnSpc>
                <a:spcPct val="100000"/>
              </a:lnSpc>
              <a:buFont typeface="Lucida Grande"/>
              <a:buChar char="»"/>
              <a:defRPr sz="1400" b="0" i="0">
                <a:latin typeface="+mn-lt"/>
                <a:cs typeface="HelveticaNeueLT Std Thin"/>
              </a:defRPr>
            </a:lvl4pPr>
            <a:lvl5pPr marL="2055908" indent="-228428">
              <a:lnSpc>
                <a:spcPct val="100000"/>
              </a:lnSpc>
              <a:buFont typeface="Courier New"/>
              <a:buChar char="o"/>
              <a:defRPr sz="1400" b="0" i="0">
                <a:latin typeface="+mn-lt"/>
                <a:cs typeface="HelveticaNeueLT Std Thin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31"/>
            <a:ext cx="2895600" cy="366183"/>
          </a:xfrm>
          <a:prstGeom prst="rect">
            <a:avLst/>
          </a:prstGeom>
        </p:spPr>
        <p:txBody>
          <a:bodyPr lIns="91381" tIns="45691" rIns="0" bIns="45691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854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9" y="6434544"/>
            <a:ext cx="280795" cy="366183"/>
          </a:xfrm>
          <a:prstGeom prst="rect">
            <a:avLst/>
          </a:prstGeom>
        </p:spPr>
        <p:txBody>
          <a:bodyPr lIns="0" tIns="45691" rIns="91381" bIns="45691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854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854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16974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901" y="440157"/>
            <a:ext cx="7481927" cy="1143000"/>
          </a:xfrm>
          <a:prstGeom prst="rect">
            <a:avLst/>
          </a:prstGeom>
        </p:spPr>
        <p:txBody>
          <a:bodyPr vert="horz" lIns="91381" tIns="45691" rIns="91381" bIns="45691"/>
          <a:lstStyle>
            <a:lvl1pPr algn="l">
              <a:lnSpc>
                <a:spcPts val="3399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31"/>
            <a:ext cx="2895600" cy="366183"/>
          </a:xfrm>
          <a:prstGeom prst="rect">
            <a:avLst/>
          </a:prstGeom>
        </p:spPr>
        <p:txBody>
          <a:bodyPr lIns="91381" tIns="45691" rIns="0" bIns="45691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854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9" y="6434544"/>
            <a:ext cx="280795" cy="366183"/>
          </a:xfrm>
          <a:prstGeom prst="rect">
            <a:avLst/>
          </a:prstGeom>
        </p:spPr>
        <p:txBody>
          <a:bodyPr lIns="0" tIns="45691" rIns="91381" bIns="45691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854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854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204872" y="1701086"/>
            <a:ext cx="2377440" cy="3894513"/>
          </a:xfrm>
          <a:prstGeom prst="rect">
            <a:avLst/>
          </a:prstGeom>
        </p:spPr>
        <p:txBody>
          <a:bodyPr vert="horz" lIns="91381" tIns="45691" rIns="91381" bIns="45691" anchor="ctr" anchorCtr="0"/>
          <a:lstStyle>
            <a:lvl1pPr marL="0" indent="0" algn="ctr">
              <a:buFontTx/>
              <a:buNone/>
              <a:defRPr sz="18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3757116" y="1701086"/>
            <a:ext cx="2377440" cy="3894513"/>
          </a:xfrm>
          <a:prstGeom prst="rect">
            <a:avLst/>
          </a:prstGeom>
        </p:spPr>
        <p:txBody>
          <a:bodyPr vert="horz" lIns="91381" tIns="45691" rIns="91381" bIns="45691" anchor="ctr" anchorCtr="0"/>
          <a:lstStyle>
            <a:lvl1pPr marL="0" indent="0" algn="ctr">
              <a:buFontTx/>
              <a:buNone/>
              <a:defRPr sz="18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6309359" y="1701086"/>
            <a:ext cx="2377440" cy="3894513"/>
          </a:xfrm>
          <a:prstGeom prst="rect">
            <a:avLst/>
          </a:prstGeom>
        </p:spPr>
        <p:txBody>
          <a:bodyPr vert="horz" lIns="91381" tIns="45691" rIns="91381" bIns="45691" anchor="ctr" anchorCtr="0"/>
          <a:lstStyle>
            <a:lvl1pPr marL="0" indent="0" algn="ctr">
              <a:buFontTx/>
              <a:buNone/>
              <a:defRPr sz="18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1204943" y="5750984"/>
            <a:ext cx="2378075" cy="49741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3756511" y="5740008"/>
            <a:ext cx="2378075" cy="49741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6308755" y="5746223"/>
            <a:ext cx="2378075" cy="49741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71825983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ene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419603"/>
            <a:ext cx="2133600" cy="238761"/>
          </a:xfrm>
          <a:prstGeom prst="rect">
            <a:avLst/>
          </a:prstGeom>
        </p:spPr>
        <p:txBody>
          <a:bodyPr lIns="68549" tIns="34289" rIns="68549" bIns="34289"/>
          <a:lstStyle/>
          <a:p>
            <a:pPr defTabSz="456854"/>
            <a:fld id="{86CB4B4D-7CA3-9044-876B-883B54F8677D}" type="slidenum">
              <a:rPr lang="en-US" smtClean="0">
                <a:solidFill>
                  <a:srgbClr val="4F738A"/>
                </a:solidFill>
              </a:rPr>
              <a:pPr defTabSz="456854"/>
              <a:t>‹#›</a:t>
            </a:fld>
            <a:endParaRPr lang="en-US">
              <a:solidFill>
                <a:srgbClr val="4F738A"/>
              </a:solidFill>
            </a:endParaRPr>
          </a:p>
        </p:txBody>
      </p:sp>
      <p:sp>
        <p:nvSpPr>
          <p:cNvPr id="6" name="Shape 3"/>
          <p:cNvSpPr>
            <a:spLocks noGrp="1"/>
          </p:cNvSpPr>
          <p:nvPr>
            <p:ph idx="1" hasCustomPrompt="1"/>
          </p:nvPr>
        </p:nvSpPr>
        <p:spPr>
          <a:xfrm>
            <a:off x="457200" y="1371600"/>
            <a:ext cx="8229600" cy="480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9" tIns="34289" rIns="34289" bIns="34289">
            <a:normAutofit/>
          </a:bodyPr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</a:lstStyle>
          <a:p>
            <a:pPr>
              <a:defRPr sz="1800"/>
            </a:pPr>
            <a:r>
              <a:rPr lang="en-US" sz="2100" dirty="0"/>
              <a:t>Body Level One</a:t>
            </a:r>
          </a:p>
          <a:p>
            <a:pPr lvl="1">
              <a:defRPr sz="1800"/>
            </a:pPr>
            <a:r>
              <a:rPr lang="en-US" sz="2100" dirty="0"/>
              <a:t>Body Level Two</a:t>
            </a:r>
          </a:p>
          <a:p>
            <a:pPr lvl="2">
              <a:defRPr sz="1800"/>
            </a:pPr>
            <a:r>
              <a:rPr lang="en-US" sz="2100" dirty="0"/>
              <a:t>Body Level Three</a:t>
            </a:r>
          </a:p>
          <a:p>
            <a:pPr lvl="3">
              <a:defRPr sz="1800"/>
            </a:pPr>
            <a:r>
              <a:rPr lang="en-US" sz="2100" dirty="0"/>
              <a:t>Body Level Four</a:t>
            </a:r>
          </a:p>
          <a:p>
            <a:pPr lvl="4">
              <a:defRPr sz="1800"/>
            </a:pPr>
            <a:r>
              <a:rPr lang="en-US" sz="2100" dirty="0"/>
              <a:t>Body Level Five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943100" y="228600"/>
            <a:ext cx="6286500" cy="609600"/>
          </a:xfrm>
          <a:prstGeom prst="rect">
            <a:avLst/>
          </a:prstGeom>
        </p:spPr>
        <p:txBody>
          <a:bodyPr vert="horz" lIns="68549" tIns="34289" rIns="68549" bIns="34289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3pPr marL="685426" indent="0">
              <a:buNone/>
              <a:defRPr sz="2400"/>
            </a:lvl3pPr>
            <a:lvl4pPr marL="1028139" indent="0">
              <a:buNone/>
              <a:defRPr sz="2400"/>
            </a:lvl4pPr>
            <a:lvl5pPr marL="1370852" indent="0">
              <a:buNone/>
              <a:defRPr sz="2400"/>
            </a:lvl5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238061172"/>
      </p:ext>
    </p:extLst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lIns="91398" tIns="45699" rIns="91398" bIns="45699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lIns="91398" tIns="45699" rIns="91398" bIns="45699"/>
          <a:lstStyle/>
          <a:p>
            <a:pPr defTabSz="456854"/>
            <a:endParaRPr lang="en-US">
              <a:solidFill>
                <a:srgbClr val="4F738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lIns="91398" tIns="45699" rIns="91398" bIns="45699"/>
          <a:lstStyle/>
          <a:p>
            <a:pPr defTabSz="456854"/>
            <a:r>
              <a:rPr lang="en-US">
                <a:solidFill>
                  <a:srgbClr val="4F738A"/>
                </a:solidFill>
              </a:rPr>
              <a:t>R&amp;D Council 60419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lIns="91398" tIns="45699" rIns="91398" bIns="45699"/>
          <a:lstStyle/>
          <a:p>
            <a:pPr defTabSz="456854"/>
            <a:fld id="{93B0FC63-C89B-4E7B-91C2-0D8FCD1A9E2A}" type="slidenum">
              <a:rPr lang="en-US" smtClean="0">
                <a:solidFill>
                  <a:srgbClr val="4F738A"/>
                </a:solidFill>
              </a:rPr>
              <a:pPr defTabSz="456854"/>
              <a:t>‹#›</a:t>
            </a:fld>
            <a:endParaRPr lang="en-US">
              <a:solidFill>
                <a:srgbClr val="4F73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7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Object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3"/>
          <p:cNvSpPr>
            <a:spLocks noGrp="1"/>
          </p:cNvSpPr>
          <p:nvPr>
            <p:ph sz="quarter" idx="21"/>
          </p:nvPr>
        </p:nvSpPr>
        <p:spPr>
          <a:xfrm>
            <a:off x="4874427" y="1781771"/>
            <a:ext cx="3383181" cy="4375016"/>
          </a:xfrm>
          <a:prstGeom prst="rect">
            <a:avLst/>
          </a:prstGeom>
        </p:spPr>
        <p:txBody>
          <a:bodyPr vert="horz" lIns="91398" tIns="45699" rIns="91398" bIns="45699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695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96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4" y="1781771"/>
            <a:ext cx="3383181" cy="4375016"/>
          </a:xfrm>
          <a:prstGeom prst="rect">
            <a:avLst/>
          </a:prstGeom>
        </p:spPr>
        <p:txBody>
          <a:bodyPr vert="horz" lIns="91398" tIns="45699" rIns="91398" bIns="45699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695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6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5" y="6434539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97576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9"/>
          <p:cNvSpPr>
            <a:spLocks noGrp="1"/>
          </p:cNvSpPr>
          <p:nvPr>
            <p:ph type="title" hasCustomPrompt="1"/>
          </p:nvPr>
        </p:nvSpPr>
        <p:spPr>
          <a:xfrm>
            <a:off x="457200" y="3505524"/>
            <a:ext cx="8229600" cy="1143000"/>
          </a:xfrm>
          <a:prstGeom prst="rect">
            <a:avLst/>
          </a:prstGeom>
        </p:spPr>
        <p:txBody>
          <a:bodyPr vert="horz" lIns="91398" tIns="45699" rIns="91398" bIns="45699" rtlCol="0" anchor="ctr">
            <a:normAutofit/>
          </a:bodyPr>
          <a:lstStyle>
            <a:lvl1pPr>
              <a:defRPr sz="4000" b="0" i="0" baseline="0"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of Presentation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061029" y="5027897"/>
            <a:ext cx="3061024" cy="1060451"/>
          </a:xfrm>
          <a:prstGeom prst="rect">
            <a:avLst/>
          </a:prstGeom>
        </p:spPr>
        <p:txBody>
          <a:bodyPr vert="horz" wrap="none" lIns="91398" tIns="45699" rIns="91398" bIns="45699"/>
          <a:lstStyle>
            <a:lvl1pPr marL="0" indent="0" algn="ctr">
              <a:buFontTx/>
              <a:buNone/>
              <a:defRPr sz="1800" b="0" i="0" baseline="0">
                <a:solidFill>
                  <a:schemeClr val="accent3"/>
                </a:solidFill>
                <a:latin typeface="+mn-lt"/>
                <a:cs typeface="HelveticaNeueLT Std Thin"/>
              </a:defRPr>
            </a:lvl1pPr>
            <a:lvl2pPr marL="456950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2pPr>
            <a:lvl3pPr marL="913928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3pPr>
            <a:lvl4pPr marL="1370886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4pPr>
            <a:lvl5pPr marL="1827854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PRESENTER</a:t>
            </a:r>
          </a:p>
          <a:p>
            <a:pPr lvl="0"/>
            <a:r>
              <a:rPr lang="en-US" dirty="0"/>
              <a:t>DATE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907976" y="4800556"/>
            <a:ext cx="7328095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295_REV_TVA_Logo SMALL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360" y="1239692"/>
            <a:ext cx="109728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18346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ed Pictur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04894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204934" y="1953715"/>
            <a:ext cx="7481887" cy="1007479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buFontTx/>
              <a:buNone/>
              <a:defRPr sz="1600" b="1" i="0" baseline="30000">
                <a:solidFill>
                  <a:schemeClr val="tx2"/>
                </a:solidFill>
                <a:latin typeface="+mn-lt"/>
                <a:cs typeface="HelveticaNeueLT Std"/>
              </a:defRPr>
            </a:lvl1pPr>
            <a:lvl2pPr marL="456950" indent="0">
              <a:buFontTx/>
              <a:buNone/>
              <a:defRPr sz="1600" b="1" i="0" baseline="0">
                <a:solidFill>
                  <a:schemeClr val="tx2"/>
                </a:solidFill>
                <a:latin typeface="+mn-lt"/>
                <a:cs typeface="HelveticaNeueLT Std"/>
              </a:defRPr>
            </a:lvl2pPr>
            <a:lvl3pPr marL="913928" indent="0">
              <a:buFontTx/>
              <a:buNone/>
              <a:defRPr sz="1600" b="1" i="0" baseline="0">
                <a:solidFill>
                  <a:schemeClr val="tx2"/>
                </a:solidFill>
                <a:latin typeface="+mn-lt"/>
                <a:cs typeface="HelveticaNeueLT Std"/>
              </a:defRPr>
            </a:lvl3pPr>
            <a:lvl4pPr marL="1370886" indent="0">
              <a:buFontTx/>
              <a:buNone/>
              <a:defRPr sz="1600" b="1" i="0" baseline="0">
                <a:solidFill>
                  <a:schemeClr val="tx2"/>
                </a:solidFill>
                <a:latin typeface="Arial Narrow"/>
              </a:defRPr>
            </a:lvl4pPr>
            <a:lvl5pPr marL="1827854" indent="0">
              <a:buFontTx/>
              <a:buNone/>
              <a:defRPr sz="1600" b="1" i="0" baseline="0">
                <a:solidFill>
                  <a:schemeClr val="tx2"/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04940" y="3205231"/>
            <a:ext cx="3549445" cy="284691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342713" indent="-342713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742571" indent="-285603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2pPr>
            <a:lvl3pPr marL="1142402" indent="-228474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3pPr>
            <a:lvl4pPr marL="1599360" indent="-228474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4pPr>
            <a:lvl5pPr marL="2056328" indent="-228474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874421" y="3205231"/>
            <a:ext cx="2290762" cy="2846916"/>
          </a:xfrm>
          <a:prstGeom prst="rect">
            <a:avLst/>
          </a:prstGeom>
        </p:spPr>
        <p:txBody>
          <a:bodyPr vert="horz" lIns="91398" tIns="45699" rIns="91398" bIns="45699" anchor="ctr" anchorCtr="0"/>
          <a:lstStyle>
            <a:lvl1pPr marL="0" indent="0" algn="ctr">
              <a:buFontTx/>
              <a:buNone/>
              <a:defRPr sz="20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9" name="Rectangle 8"/>
          <p:cNvSpPr/>
          <p:nvPr/>
        </p:nvSpPr>
        <p:spPr>
          <a:xfrm>
            <a:off x="7238124" y="3205231"/>
            <a:ext cx="1118902" cy="2846916"/>
          </a:xfrm>
          <a:prstGeom prst="rect">
            <a:avLst/>
          </a:prstGeom>
          <a:solidFill>
            <a:srgbClr val="4F73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8" tIns="45699" rIns="91398" bIns="45699"/>
          <a:lstStyle/>
          <a:p>
            <a:pPr defTabSz="456950"/>
            <a:endParaRPr lang="en-US" dirty="0">
              <a:solidFill>
                <a:srgbClr val="F0F0F0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329941" y="3446532"/>
            <a:ext cx="911225" cy="2353733"/>
          </a:xfrm>
          <a:prstGeom prst="rect">
            <a:avLst/>
          </a:prstGeom>
        </p:spPr>
        <p:txBody>
          <a:bodyPr vert="horz" wrap="none" lIns="91398" tIns="45699" rIns="91398" bIns="45699" anchor="ctr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2800">
                <a:solidFill>
                  <a:schemeClr val="bg2"/>
                </a:solidFill>
                <a:latin typeface="+mn-lt"/>
                <a:cs typeface="HelveticaNeueLT Std"/>
              </a:defRPr>
            </a:lvl1pPr>
            <a:lvl2pPr marL="45695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2pPr>
            <a:lvl3pPr marL="913928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3pPr>
            <a:lvl4pPr marL="1370886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4pPr>
            <a:lvl5pPr marL="1827854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pic>
        <p:nvPicPr>
          <p:cNvPr id="14" name="Picture 13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25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5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26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3" y="6434538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04745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Left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94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97641" y="2362014"/>
            <a:ext cx="1689642" cy="2196991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9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897662" y="4776505"/>
            <a:ext cx="3660205" cy="1380283"/>
          </a:xfrm>
          <a:prstGeom prst="rect">
            <a:avLst/>
          </a:prstGeom>
          <a:solidFill>
            <a:srgbClr val="4F73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8" tIns="45699" rIns="91398" bIns="45699"/>
          <a:lstStyle/>
          <a:p>
            <a:pPr defTabSz="456950"/>
            <a:endParaRPr lang="en-US" dirty="0">
              <a:solidFill>
                <a:srgbClr val="F0F0F0"/>
              </a:solidFill>
            </a:endParaRP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962769" y="4861935"/>
            <a:ext cx="3504978" cy="1207044"/>
          </a:xfrm>
          <a:prstGeom prst="rect">
            <a:avLst/>
          </a:prstGeom>
        </p:spPr>
        <p:txBody>
          <a:bodyPr vert="horz" wrap="none" lIns="182786" tIns="45699" rIns="91398" bIns="45699" anchor="ctr" anchorCtr="0">
            <a:normAutofit/>
          </a:bodyPr>
          <a:lstStyle>
            <a:lvl1pPr marL="0" indent="0" algn="l">
              <a:spcBef>
                <a:spcPts val="0"/>
              </a:spcBef>
              <a:buFontTx/>
              <a:buNone/>
              <a:defRPr sz="1200">
                <a:solidFill>
                  <a:schemeClr val="bg2"/>
                </a:solidFill>
                <a:latin typeface="+mn-lt"/>
                <a:cs typeface="HelveticaNeueLT Std"/>
              </a:defRPr>
            </a:lvl1pPr>
            <a:lvl2pPr marL="45695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2pPr>
            <a:lvl3pPr marL="913928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3pPr>
            <a:lvl4pPr marL="1370886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4pPr>
            <a:lvl5pPr marL="1827854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2" y="1781771"/>
            <a:ext cx="3383181" cy="4375016"/>
          </a:xfrm>
          <a:prstGeom prst="rect">
            <a:avLst/>
          </a:prstGeom>
        </p:spPr>
        <p:txBody>
          <a:bodyPr vert="horz" lIns="91398" tIns="45699" rIns="91398" bIns="45699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695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871647" y="2374156"/>
            <a:ext cx="1686221" cy="2196991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9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4897641" y="1781771"/>
            <a:ext cx="1689642" cy="38729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4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6871625" y="1781771"/>
            <a:ext cx="1686222" cy="38729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4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5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3" y="6434538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57643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Lef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94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2" y="1781771"/>
            <a:ext cx="3383181" cy="4375016"/>
          </a:xfrm>
          <a:prstGeom prst="rect">
            <a:avLst/>
          </a:prstGeom>
        </p:spPr>
        <p:txBody>
          <a:bodyPr vert="horz" lIns="91398" tIns="45699" rIns="91398" bIns="45699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695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5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3" y="6434538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sp>
        <p:nvSpPr>
          <p:cNvPr id="20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4874445" y="2072396"/>
            <a:ext cx="3406205" cy="4074559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874421" y="1685083"/>
            <a:ext cx="3406204" cy="38729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372091185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Object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3"/>
          <p:cNvSpPr>
            <a:spLocks noGrp="1"/>
          </p:cNvSpPr>
          <p:nvPr>
            <p:ph sz="quarter" idx="21"/>
          </p:nvPr>
        </p:nvSpPr>
        <p:spPr>
          <a:xfrm>
            <a:off x="4874425" y="1781771"/>
            <a:ext cx="3383181" cy="4375016"/>
          </a:xfrm>
          <a:prstGeom prst="rect">
            <a:avLst/>
          </a:prstGeom>
        </p:spPr>
        <p:txBody>
          <a:bodyPr vert="horz" lIns="91398" tIns="45699" rIns="91398" bIns="45699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695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94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2" y="1781771"/>
            <a:ext cx="3383181" cy="4375016"/>
          </a:xfrm>
          <a:prstGeom prst="rect">
            <a:avLst/>
          </a:prstGeom>
        </p:spPr>
        <p:txBody>
          <a:bodyPr vert="horz" lIns="91398" tIns="45699" rIns="91398" bIns="45699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695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5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3" y="6434538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59302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Righ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94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37458" y="2145409"/>
            <a:ext cx="3406205" cy="1632547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5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3" y="6434538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4874425" y="1781771"/>
            <a:ext cx="3813687" cy="4375016"/>
          </a:xfrm>
          <a:prstGeom prst="rect">
            <a:avLst/>
          </a:prstGeom>
        </p:spPr>
        <p:txBody>
          <a:bodyPr vert="horz" lIns="91398" tIns="45699" rIns="91398" bIns="45699"/>
          <a:lstStyle>
            <a:lvl2pPr marL="456950" indent="0" algn="ctr">
              <a:buNone/>
              <a:defRPr sz="2000" baseline="0">
                <a:latin typeface="+mn-lt"/>
                <a:cs typeface="HelveticaNeueLT Std"/>
              </a:defRPr>
            </a:lvl2pPr>
          </a:lstStyle>
          <a:p>
            <a:pPr lvl="1"/>
            <a:r>
              <a:rPr lang="en-US" dirty="0"/>
              <a:t>Object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1237437" y="1694933"/>
            <a:ext cx="3406204" cy="38729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1237437" y="3804081"/>
            <a:ext cx="3406204" cy="38729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1237437" y="4255601"/>
            <a:ext cx="3406204" cy="1632547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marL="0" marR="0" lvl="0" indent="0" algn="l" defTabSz="4569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18408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 Box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94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37458" y="2082236"/>
            <a:ext cx="3406205" cy="4074559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5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3" y="6434538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1237437" y="1694933"/>
            <a:ext cx="3406204" cy="38729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sp>
        <p:nvSpPr>
          <p:cNvPr id="12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4874445" y="2072396"/>
            <a:ext cx="3406205" cy="4074559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874421" y="1685083"/>
            <a:ext cx="3406204" cy="38729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287328788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Objec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94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0" y="1781771"/>
            <a:ext cx="7426340" cy="4375016"/>
          </a:xfrm>
          <a:prstGeom prst="rect">
            <a:avLst/>
          </a:prstGeom>
        </p:spPr>
        <p:txBody>
          <a:bodyPr vert="horz" lIns="91398" tIns="45699" rIns="91398" bIns="45699"/>
          <a:lstStyle>
            <a:lvl1pPr>
              <a:lnSpc>
                <a:spcPct val="100000"/>
              </a:lnSpc>
              <a:defRPr sz="2400" b="0" i="0">
                <a:latin typeface="+mn-lt"/>
                <a:cs typeface="HelveticaNeueLT Std Thin"/>
              </a:defRPr>
            </a:lvl1pPr>
            <a:lvl2pPr marL="799680" indent="-342713">
              <a:lnSpc>
                <a:spcPct val="100000"/>
              </a:lnSpc>
              <a:buSzPct val="100000"/>
              <a:buFont typeface="Lucida Grande"/>
              <a:buChar char="-"/>
              <a:defRPr sz="2000" b="0" i="0" baseline="0">
                <a:latin typeface="+mn-lt"/>
                <a:cs typeface="HelveticaNeueLT Std Thin"/>
              </a:defRPr>
            </a:lvl2pPr>
            <a:lvl3pPr marL="1142402" indent="-228474">
              <a:lnSpc>
                <a:spcPct val="100000"/>
              </a:lnSpc>
              <a:buFont typeface="Lucida Grande"/>
              <a:buChar char="&gt;"/>
              <a:defRPr sz="1600" b="0" i="0">
                <a:latin typeface="+mn-lt"/>
                <a:cs typeface="HelveticaNeueLT Std Thin"/>
              </a:defRPr>
            </a:lvl3pPr>
            <a:lvl4pPr marL="1599360" indent="-228474">
              <a:lnSpc>
                <a:spcPct val="100000"/>
              </a:lnSpc>
              <a:buFont typeface="Lucida Grande"/>
              <a:buChar char="»"/>
              <a:defRPr sz="1400" b="0" i="0">
                <a:latin typeface="+mn-lt"/>
                <a:cs typeface="HelveticaNeueLT Std Thin"/>
              </a:defRPr>
            </a:lvl4pPr>
            <a:lvl5pPr marL="2056328" indent="-228474">
              <a:lnSpc>
                <a:spcPct val="100000"/>
              </a:lnSpc>
              <a:buFont typeface="Courier New"/>
              <a:buChar char="o"/>
              <a:defRPr sz="1400" b="0" i="0">
                <a:latin typeface="+mn-lt"/>
                <a:cs typeface="HelveticaNeueLT Std Thin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5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3" y="6434538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32233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94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5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3" y="6434538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204872" y="1701080"/>
            <a:ext cx="2377440" cy="3894513"/>
          </a:xfrm>
          <a:prstGeom prst="rect">
            <a:avLst/>
          </a:prstGeom>
        </p:spPr>
        <p:txBody>
          <a:bodyPr vert="horz" lIns="91398" tIns="45699" rIns="91398" bIns="45699" anchor="ctr" anchorCtr="0"/>
          <a:lstStyle>
            <a:lvl1pPr marL="0" indent="0" algn="ctr">
              <a:buFontTx/>
              <a:buNone/>
              <a:defRPr sz="18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3757116" y="1701080"/>
            <a:ext cx="2377440" cy="3894513"/>
          </a:xfrm>
          <a:prstGeom prst="rect">
            <a:avLst/>
          </a:prstGeom>
        </p:spPr>
        <p:txBody>
          <a:bodyPr vert="horz" lIns="91398" tIns="45699" rIns="91398" bIns="45699" anchor="ctr" anchorCtr="0"/>
          <a:lstStyle>
            <a:lvl1pPr marL="0" indent="0" algn="ctr">
              <a:buFontTx/>
              <a:buNone/>
              <a:defRPr sz="18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6309359" y="1701080"/>
            <a:ext cx="2377440" cy="3894513"/>
          </a:xfrm>
          <a:prstGeom prst="rect">
            <a:avLst/>
          </a:prstGeom>
        </p:spPr>
        <p:txBody>
          <a:bodyPr vert="horz" lIns="91398" tIns="45699" rIns="91398" bIns="45699" anchor="ctr" anchorCtr="0"/>
          <a:lstStyle>
            <a:lvl1pPr marL="0" indent="0" algn="ctr">
              <a:buFontTx/>
              <a:buNone/>
              <a:defRPr sz="18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1204936" y="5750984"/>
            <a:ext cx="2378075" cy="49741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3756486" y="5740008"/>
            <a:ext cx="2378075" cy="49741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6308750" y="5746223"/>
            <a:ext cx="2378075" cy="49741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381507973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R&amp;D Council 60419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E75D5-072E-4E71-86A5-9A9C26DB7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054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Righ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96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37458" y="2145409"/>
            <a:ext cx="3406205" cy="1632547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6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5" y="6434539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4874427" y="1781771"/>
            <a:ext cx="3813687" cy="4375016"/>
          </a:xfrm>
          <a:prstGeom prst="rect">
            <a:avLst/>
          </a:prstGeom>
        </p:spPr>
        <p:txBody>
          <a:bodyPr vert="horz" lIns="91398" tIns="45699" rIns="91398" bIns="45699"/>
          <a:lstStyle>
            <a:lvl2pPr marL="456950" indent="0" algn="ctr">
              <a:buNone/>
              <a:defRPr sz="2000" baseline="0">
                <a:latin typeface="+mn-lt"/>
                <a:cs typeface="HelveticaNeueLT Std"/>
              </a:defRPr>
            </a:lvl2pPr>
          </a:lstStyle>
          <a:p>
            <a:pPr lvl="1"/>
            <a:r>
              <a:rPr lang="en-US" dirty="0"/>
              <a:t>Object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1237437" y="1694933"/>
            <a:ext cx="3406204" cy="38729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1237437" y="3804081"/>
            <a:ext cx="3406204" cy="38729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1237437" y="4255601"/>
            <a:ext cx="3406204" cy="1632547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marL="0" marR="0" lvl="0" indent="0" algn="l" defTabSz="4569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96450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9"/>
          <p:cNvSpPr>
            <a:spLocks noGrp="1"/>
          </p:cNvSpPr>
          <p:nvPr>
            <p:ph type="title" hasCustomPrompt="1"/>
          </p:nvPr>
        </p:nvSpPr>
        <p:spPr>
          <a:xfrm>
            <a:off x="457200" y="35055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4000" b="0" i="0" baseline="0"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of Presentation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061027" y="5027896"/>
            <a:ext cx="3061024" cy="1060451"/>
          </a:xfrm>
          <a:prstGeom prst="rect">
            <a:avLst/>
          </a:prstGeom>
        </p:spPr>
        <p:txBody>
          <a:bodyPr vert="horz" wrap="none"/>
          <a:lstStyle>
            <a:lvl1pPr marL="0" indent="0" algn="ctr">
              <a:buFontTx/>
              <a:buNone/>
              <a:defRPr sz="1800" b="0" i="0" baseline="0">
                <a:solidFill>
                  <a:schemeClr val="accent3"/>
                </a:solidFill>
                <a:latin typeface="+mn-lt"/>
                <a:cs typeface="HelveticaNeueLT Std Thin"/>
              </a:defRPr>
            </a:lvl1pPr>
            <a:lvl2pPr marL="457200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2pPr>
            <a:lvl3pPr marL="914400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3pPr>
            <a:lvl4pPr marL="1371600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4pPr>
            <a:lvl5pPr marL="1828800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PRESENTER</a:t>
            </a:r>
          </a:p>
          <a:p>
            <a:pPr lvl="0"/>
            <a:r>
              <a:rPr lang="en-US" dirty="0"/>
              <a:t>DATE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907954" y="4800556"/>
            <a:ext cx="7328095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295_REV_TVA_Logo SMALL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360" y="1239692"/>
            <a:ext cx="109728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98376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ed Pictur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04873" y="440157"/>
            <a:ext cx="7481927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204914" y="1953685"/>
            <a:ext cx="7481887" cy="100747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 b="1" i="0" baseline="30000">
                <a:solidFill>
                  <a:schemeClr val="tx2"/>
                </a:solidFill>
                <a:latin typeface="+mn-lt"/>
                <a:cs typeface="HelveticaNeueLT Std"/>
              </a:defRPr>
            </a:lvl1pPr>
            <a:lvl2pPr marL="457200" indent="0">
              <a:buFontTx/>
              <a:buNone/>
              <a:defRPr sz="1600" b="1" i="0" baseline="0">
                <a:solidFill>
                  <a:schemeClr val="tx2"/>
                </a:solidFill>
                <a:latin typeface="+mn-lt"/>
                <a:cs typeface="HelveticaNeueLT Std"/>
              </a:defRPr>
            </a:lvl2pPr>
            <a:lvl3pPr marL="914400" indent="0">
              <a:buFontTx/>
              <a:buNone/>
              <a:defRPr sz="1600" b="1" i="0" baseline="0">
                <a:solidFill>
                  <a:schemeClr val="tx2"/>
                </a:solidFill>
                <a:latin typeface="+mn-lt"/>
                <a:cs typeface="HelveticaNeueLT Std"/>
              </a:defRPr>
            </a:lvl3pPr>
            <a:lvl4pPr marL="1371600" indent="0">
              <a:buFontTx/>
              <a:buNone/>
              <a:defRPr sz="1600" b="1" i="0" baseline="0">
                <a:solidFill>
                  <a:schemeClr val="tx2"/>
                </a:solidFill>
                <a:latin typeface="Arial Narrow"/>
              </a:defRPr>
            </a:lvl4pPr>
            <a:lvl5pPr marL="1828800" indent="0">
              <a:buFontTx/>
              <a:buNone/>
              <a:defRPr sz="1600" b="1" i="0" baseline="0">
                <a:solidFill>
                  <a:schemeClr val="tx2"/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04915" y="3205231"/>
            <a:ext cx="3549445" cy="2846916"/>
          </a:xfrm>
          <a:prstGeom prst="rect">
            <a:avLst/>
          </a:prstGeom>
        </p:spPr>
        <p:txBody>
          <a:bodyPr vert="horz"/>
          <a:lstStyle>
            <a:lvl1pPr marL="342900" indent="-342900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742950" indent="-285750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2pPr>
            <a:lvl3pPr marL="1143000" indent="-228600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3pPr>
            <a:lvl4pPr marL="1600200" indent="-228600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4pPr>
            <a:lvl5pPr marL="2057400" indent="-228600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874419" y="3205231"/>
            <a:ext cx="2290762" cy="2846916"/>
          </a:xfrm>
          <a:prstGeom prst="rect">
            <a:avLst/>
          </a:prstGeom>
        </p:spPr>
        <p:txBody>
          <a:bodyPr vert="horz" anchor="ctr" anchorCtr="0"/>
          <a:lstStyle>
            <a:lvl1pPr marL="0" indent="0" algn="ctr">
              <a:buFontTx/>
              <a:buNone/>
              <a:defRPr sz="20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238124" y="3205230"/>
            <a:ext cx="1118902" cy="2846916"/>
          </a:xfrm>
          <a:prstGeom prst="rect">
            <a:avLst/>
          </a:prstGeom>
          <a:solidFill>
            <a:srgbClr val="4F73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8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329916" y="3446531"/>
            <a:ext cx="911225" cy="2353733"/>
          </a:xfrm>
          <a:prstGeom prst="rect">
            <a:avLst/>
          </a:prstGeom>
        </p:spPr>
        <p:txBody>
          <a:bodyPr vert="horz" wrap="none" anchor="ctr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2800">
                <a:solidFill>
                  <a:schemeClr val="bg2"/>
                </a:solidFill>
                <a:latin typeface="+mn-lt"/>
                <a:cs typeface="HelveticaNeueLT Std"/>
              </a:defRPr>
            </a:lvl1pPr>
            <a:lvl2pPr marL="45720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2pPr>
            <a:lvl3pPr marL="91440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3pPr>
            <a:lvl4pPr marL="137160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4pPr>
            <a:lvl5pPr marL="182880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5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294"/>
            <a:ext cx="2895600" cy="366183"/>
          </a:xfrm>
          <a:prstGeom prst="rect">
            <a:avLst/>
          </a:prstGeom>
        </p:spPr>
        <p:txBody>
          <a:bodyPr rIns="0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r>
              <a:rPr lang="en-US"/>
              <a:t>R&amp;D Council 60419</a:t>
            </a:r>
            <a:endParaRPr lang="en-US" dirty="0"/>
          </a:p>
        </p:txBody>
      </p:sp>
      <p:sp>
        <p:nvSpPr>
          <p:cNvPr id="26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48" y="6434507"/>
            <a:ext cx="280795" cy="366183"/>
          </a:xfrm>
          <a:prstGeom prst="rect">
            <a:avLst/>
          </a:prstGeom>
        </p:spPr>
        <p:txBody>
          <a:bodyPr lIns="0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r>
              <a:rPr lang="en-US" dirty="0"/>
              <a:t>|  </a:t>
            </a:r>
            <a:fld id="{074642B0-B6F2-B34D-8B58-6F4D6756A21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80207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Lef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73" y="440157"/>
            <a:ext cx="7481927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97642" y="2361983"/>
            <a:ext cx="1504461" cy="2196991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Tx/>
              <a:buNone/>
              <a:defRPr sz="9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72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44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16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88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897642" y="4785808"/>
            <a:ext cx="3660205" cy="1380283"/>
          </a:xfrm>
          <a:prstGeom prst="rect">
            <a:avLst/>
          </a:prstGeom>
          <a:solidFill>
            <a:srgbClr val="4F73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800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962769" y="4861933"/>
            <a:ext cx="3504978" cy="1207044"/>
          </a:xfrm>
          <a:prstGeom prst="rect">
            <a:avLst/>
          </a:prstGeom>
        </p:spPr>
        <p:txBody>
          <a:bodyPr vert="horz" wrap="none" lIns="182880" anchor="ctr" anchorCtr="0">
            <a:normAutofit/>
          </a:bodyPr>
          <a:lstStyle>
            <a:lvl1pPr marL="0" indent="0" algn="l">
              <a:spcBef>
                <a:spcPts val="0"/>
              </a:spcBef>
              <a:buFontTx/>
              <a:buNone/>
              <a:defRPr sz="1200">
                <a:solidFill>
                  <a:schemeClr val="bg2"/>
                </a:solidFill>
                <a:latin typeface="+mn-lt"/>
                <a:cs typeface="HelveticaNeueLT Std"/>
              </a:defRPr>
            </a:lvl1pPr>
            <a:lvl2pPr marL="45720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2pPr>
            <a:lvl3pPr marL="91440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3pPr>
            <a:lvl4pPr marL="137160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4pPr>
            <a:lvl5pPr marL="182880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0" y="1781771"/>
            <a:ext cx="3383181" cy="4375016"/>
          </a:xfrm>
          <a:prstGeom prst="rect">
            <a:avLst/>
          </a:prstGeom>
        </p:spPr>
        <p:txBody>
          <a:bodyPr vert="horz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7040360" y="2374141"/>
            <a:ext cx="1517487" cy="2196991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Tx/>
              <a:buNone/>
              <a:defRPr sz="9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72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44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16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88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4897642" y="1781771"/>
            <a:ext cx="1504461" cy="387296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Tx/>
              <a:buNone/>
              <a:defRPr sz="12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72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44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16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88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7040360" y="1781771"/>
            <a:ext cx="1504461" cy="387296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Tx/>
              <a:buNone/>
              <a:defRPr sz="12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72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44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16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88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294"/>
            <a:ext cx="2895600" cy="366183"/>
          </a:xfrm>
          <a:prstGeom prst="rect">
            <a:avLst/>
          </a:prstGeom>
        </p:spPr>
        <p:txBody>
          <a:bodyPr rIns="0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r>
              <a:rPr lang="en-US"/>
              <a:t>R&amp;D Council 60419</a:t>
            </a:r>
            <a:endParaRPr lang="en-US" dirty="0"/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48" y="6434507"/>
            <a:ext cx="280795" cy="366183"/>
          </a:xfrm>
          <a:prstGeom prst="rect">
            <a:avLst/>
          </a:prstGeom>
        </p:spPr>
        <p:txBody>
          <a:bodyPr lIns="0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r>
              <a:rPr lang="en-US" dirty="0"/>
              <a:t>|  </a:t>
            </a:r>
            <a:fld id="{074642B0-B6F2-B34D-8B58-6F4D6756A21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91123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ject Lef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73" y="440157"/>
            <a:ext cx="7481927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0" y="1781771"/>
            <a:ext cx="3383181" cy="4375016"/>
          </a:xfrm>
          <a:prstGeom prst="rect">
            <a:avLst/>
          </a:prstGeom>
        </p:spPr>
        <p:txBody>
          <a:bodyPr vert="horz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294"/>
            <a:ext cx="2895600" cy="366183"/>
          </a:xfrm>
          <a:prstGeom prst="rect">
            <a:avLst/>
          </a:prstGeom>
        </p:spPr>
        <p:txBody>
          <a:bodyPr rIns="0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r>
              <a:rPr lang="en-US"/>
              <a:t>R&amp;D Council 60419</a:t>
            </a:r>
            <a:endParaRPr lang="en-US" dirty="0"/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48" y="6434507"/>
            <a:ext cx="280795" cy="366183"/>
          </a:xfrm>
          <a:prstGeom prst="rect">
            <a:avLst/>
          </a:prstGeom>
        </p:spPr>
        <p:txBody>
          <a:bodyPr lIns="0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r>
              <a:rPr lang="en-US" dirty="0"/>
              <a:t>|  </a:t>
            </a:r>
            <a:fld id="{074642B0-B6F2-B34D-8B58-6F4D6756A21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sp>
        <p:nvSpPr>
          <p:cNvPr id="20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4874420" y="2072378"/>
            <a:ext cx="3406205" cy="4084409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72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44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16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88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874420" y="1685083"/>
            <a:ext cx="3406204" cy="387296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72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44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16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88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31446132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Object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3"/>
          <p:cNvSpPr>
            <a:spLocks noGrp="1"/>
          </p:cNvSpPr>
          <p:nvPr>
            <p:ph sz="quarter" idx="21"/>
          </p:nvPr>
        </p:nvSpPr>
        <p:spPr>
          <a:xfrm>
            <a:off x="4874420" y="1781771"/>
            <a:ext cx="3383181" cy="4375016"/>
          </a:xfrm>
          <a:prstGeom prst="rect">
            <a:avLst/>
          </a:prstGeom>
        </p:spPr>
        <p:txBody>
          <a:bodyPr vert="horz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73" y="440157"/>
            <a:ext cx="7481927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0" y="1781771"/>
            <a:ext cx="3383181" cy="4375016"/>
          </a:xfrm>
          <a:prstGeom prst="rect">
            <a:avLst/>
          </a:prstGeom>
        </p:spPr>
        <p:txBody>
          <a:bodyPr vert="horz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294"/>
            <a:ext cx="2895600" cy="366183"/>
          </a:xfrm>
          <a:prstGeom prst="rect">
            <a:avLst/>
          </a:prstGeom>
        </p:spPr>
        <p:txBody>
          <a:bodyPr rIns="0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r>
              <a:rPr lang="en-US"/>
              <a:t>R&amp;D Council 60419</a:t>
            </a:r>
            <a:endParaRPr lang="en-US" dirty="0"/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48" y="6434507"/>
            <a:ext cx="280795" cy="366183"/>
          </a:xfrm>
          <a:prstGeom prst="rect">
            <a:avLst/>
          </a:prstGeom>
        </p:spPr>
        <p:txBody>
          <a:bodyPr lIns="0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r>
              <a:rPr lang="en-US" dirty="0"/>
              <a:t>|  </a:t>
            </a:r>
            <a:fld id="{074642B0-B6F2-B34D-8B58-6F4D6756A21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49622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Righ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73" y="440157"/>
            <a:ext cx="7481927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37436" y="2082229"/>
            <a:ext cx="3093590" cy="1632547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72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44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16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88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294"/>
            <a:ext cx="2895600" cy="366183"/>
          </a:xfrm>
          <a:prstGeom prst="rect">
            <a:avLst/>
          </a:prstGeom>
        </p:spPr>
        <p:txBody>
          <a:bodyPr rIns="0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r>
              <a:rPr lang="en-US"/>
              <a:t>R&amp;D Council 60419</a:t>
            </a:r>
            <a:endParaRPr lang="en-US" dirty="0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48" y="6434507"/>
            <a:ext cx="280795" cy="366183"/>
          </a:xfrm>
          <a:prstGeom prst="rect">
            <a:avLst/>
          </a:prstGeom>
        </p:spPr>
        <p:txBody>
          <a:bodyPr lIns="0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r>
              <a:rPr lang="en-US" dirty="0"/>
              <a:t>|  </a:t>
            </a:r>
            <a:fld id="{074642B0-B6F2-B34D-8B58-6F4D6756A21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5038976" y="1781771"/>
            <a:ext cx="3649131" cy="4375016"/>
          </a:xfrm>
          <a:prstGeom prst="rect">
            <a:avLst/>
          </a:prstGeom>
        </p:spPr>
        <p:txBody>
          <a:bodyPr vert="horz"/>
          <a:lstStyle>
            <a:lvl2pPr marL="457200" indent="0" algn="ctr">
              <a:buNone/>
              <a:defRPr sz="2000" baseline="0">
                <a:latin typeface="+mn-lt"/>
                <a:cs typeface="HelveticaNeueLT Std"/>
              </a:defRPr>
            </a:lvl2pPr>
          </a:lstStyle>
          <a:p>
            <a:pPr lvl="1"/>
            <a:r>
              <a:rPr lang="en-US" dirty="0"/>
              <a:t>Object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1237437" y="1694933"/>
            <a:ext cx="1504461" cy="387296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Tx/>
              <a:buNone/>
              <a:defRPr sz="14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72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44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16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88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1237437" y="3804081"/>
            <a:ext cx="1504461" cy="387296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Tx/>
              <a:buNone/>
              <a:defRPr sz="14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72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44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16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88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1237436" y="4192420"/>
            <a:ext cx="3093590" cy="1632547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72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44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16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88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61078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 Box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73" y="440157"/>
            <a:ext cx="7481927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37436" y="2082229"/>
            <a:ext cx="3406205" cy="4074559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72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44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16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88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294"/>
            <a:ext cx="2895600" cy="366183"/>
          </a:xfrm>
          <a:prstGeom prst="rect">
            <a:avLst/>
          </a:prstGeom>
        </p:spPr>
        <p:txBody>
          <a:bodyPr rIns="0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r>
              <a:rPr lang="en-US"/>
              <a:t>R&amp;D Council 60419</a:t>
            </a:r>
            <a:endParaRPr lang="en-US" dirty="0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48" y="6434507"/>
            <a:ext cx="280795" cy="366183"/>
          </a:xfrm>
          <a:prstGeom prst="rect">
            <a:avLst/>
          </a:prstGeom>
        </p:spPr>
        <p:txBody>
          <a:bodyPr lIns="0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r>
              <a:rPr lang="en-US" dirty="0"/>
              <a:t>|  </a:t>
            </a:r>
            <a:fld id="{074642B0-B6F2-B34D-8B58-6F4D6756A21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1237436" y="1694933"/>
            <a:ext cx="3406204" cy="387296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72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44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16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88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sp>
        <p:nvSpPr>
          <p:cNvPr id="12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4874420" y="2072378"/>
            <a:ext cx="3406205" cy="4074559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72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44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16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88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874420" y="1685083"/>
            <a:ext cx="3406204" cy="387296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72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44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16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880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211410205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Objec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73" y="440157"/>
            <a:ext cx="7481927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59" y="1781771"/>
            <a:ext cx="7426340" cy="4375016"/>
          </a:xfrm>
          <a:prstGeom prst="rect">
            <a:avLst/>
          </a:prstGeom>
        </p:spPr>
        <p:txBody>
          <a:bodyPr vert="horz"/>
          <a:lstStyle>
            <a:lvl1pPr>
              <a:lnSpc>
                <a:spcPct val="100000"/>
              </a:lnSpc>
              <a:defRPr sz="2400" b="0" i="0">
                <a:latin typeface="+mn-lt"/>
                <a:cs typeface="HelveticaNeueLT Std Thin"/>
              </a:defRPr>
            </a:lvl1pPr>
            <a:lvl2pPr marL="800100" indent="-342900">
              <a:lnSpc>
                <a:spcPct val="100000"/>
              </a:lnSpc>
              <a:buSzPct val="100000"/>
              <a:buFont typeface="Lucida Grande"/>
              <a:buChar char="-"/>
              <a:defRPr sz="2000" b="0" i="0" baseline="0">
                <a:latin typeface="+mn-lt"/>
                <a:cs typeface="HelveticaNeueLT Std Thin"/>
              </a:defRPr>
            </a:lvl2pPr>
            <a:lvl3pPr marL="1143000" indent="-228600">
              <a:lnSpc>
                <a:spcPct val="100000"/>
              </a:lnSpc>
              <a:buFont typeface="Lucida Grande"/>
              <a:buChar char="&gt;"/>
              <a:defRPr sz="1600" b="0" i="0">
                <a:latin typeface="+mn-lt"/>
                <a:cs typeface="HelveticaNeueLT Std Thin"/>
              </a:defRPr>
            </a:lvl3pPr>
            <a:lvl4pPr marL="1600200" indent="-228600">
              <a:lnSpc>
                <a:spcPct val="100000"/>
              </a:lnSpc>
              <a:buFont typeface="Lucida Grande"/>
              <a:buChar char="»"/>
              <a:defRPr sz="1400" b="0" i="0">
                <a:latin typeface="+mn-lt"/>
                <a:cs typeface="HelveticaNeueLT Std Thin"/>
              </a:defRPr>
            </a:lvl4pPr>
            <a:lvl5pPr marL="2057400" indent="-228600">
              <a:lnSpc>
                <a:spcPct val="100000"/>
              </a:lnSpc>
              <a:buFont typeface="Courier New"/>
              <a:buChar char="o"/>
              <a:defRPr sz="1400" b="0" i="0">
                <a:latin typeface="+mn-lt"/>
                <a:cs typeface="HelveticaNeueLT Std Thin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294"/>
            <a:ext cx="2895600" cy="366183"/>
          </a:xfrm>
          <a:prstGeom prst="rect">
            <a:avLst/>
          </a:prstGeom>
        </p:spPr>
        <p:txBody>
          <a:bodyPr rIns="0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r>
              <a:rPr lang="en-US"/>
              <a:t>R&amp;D Council 60419</a:t>
            </a:r>
            <a:endParaRPr lang="en-US" dirty="0"/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48" y="6434507"/>
            <a:ext cx="280795" cy="366183"/>
          </a:xfrm>
          <a:prstGeom prst="rect">
            <a:avLst/>
          </a:prstGeom>
        </p:spPr>
        <p:txBody>
          <a:bodyPr lIns="0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r>
              <a:rPr lang="en-US" dirty="0"/>
              <a:t>|  </a:t>
            </a:r>
            <a:fld id="{074642B0-B6F2-B34D-8B58-6F4D6756A21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78875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73" y="440157"/>
            <a:ext cx="7481927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294"/>
            <a:ext cx="2895600" cy="366183"/>
          </a:xfrm>
          <a:prstGeom prst="rect">
            <a:avLst/>
          </a:prstGeom>
        </p:spPr>
        <p:txBody>
          <a:bodyPr rIns="0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r>
              <a:rPr lang="en-US"/>
              <a:t>R&amp;D Council 60419</a:t>
            </a:r>
            <a:endParaRPr lang="en-US" dirty="0"/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48" y="6434507"/>
            <a:ext cx="280795" cy="366183"/>
          </a:xfrm>
          <a:prstGeom prst="rect">
            <a:avLst/>
          </a:prstGeom>
        </p:spPr>
        <p:txBody>
          <a:bodyPr lIns="0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r>
              <a:rPr lang="en-US" dirty="0"/>
              <a:t>|  </a:t>
            </a:r>
            <a:fld id="{074642B0-B6F2-B34D-8B58-6F4D6756A21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204872" y="1701049"/>
            <a:ext cx="2377440" cy="3894513"/>
          </a:xfrm>
          <a:prstGeom prst="rect">
            <a:avLst/>
          </a:prstGeom>
        </p:spPr>
        <p:txBody>
          <a:bodyPr vert="horz" anchor="ctr" anchorCtr="0"/>
          <a:lstStyle>
            <a:lvl1pPr marL="0" indent="0" algn="ctr">
              <a:buFontTx/>
              <a:buNone/>
              <a:defRPr sz="18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3757116" y="1701049"/>
            <a:ext cx="2377440" cy="3894513"/>
          </a:xfrm>
          <a:prstGeom prst="rect">
            <a:avLst/>
          </a:prstGeom>
        </p:spPr>
        <p:txBody>
          <a:bodyPr vert="horz" anchor="ctr" anchorCtr="0"/>
          <a:lstStyle>
            <a:lvl1pPr marL="0" indent="0" algn="ctr">
              <a:buFontTx/>
              <a:buNone/>
              <a:defRPr sz="18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6309359" y="1701049"/>
            <a:ext cx="2377440" cy="3894513"/>
          </a:xfrm>
          <a:prstGeom prst="rect">
            <a:avLst/>
          </a:prstGeom>
        </p:spPr>
        <p:txBody>
          <a:bodyPr vert="horz" anchor="ctr" anchorCtr="0"/>
          <a:lstStyle>
            <a:lvl1pPr marL="0" indent="0" algn="ctr">
              <a:buFontTx/>
              <a:buNone/>
              <a:defRPr sz="18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1204914" y="5750984"/>
            <a:ext cx="2378075" cy="49741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3756482" y="5740008"/>
            <a:ext cx="2378075" cy="49741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6308725" y="5746223"/>
            <a:ext cx="2378075" cy="49741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396506152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9"/>
          <p:cNvSpPr>
            <a:spLocks noGrp="1"/>
          </p:cNvSpPr>
          <p:nvPr>
            <p:ph type="title" hasCustomPrompt="1"/>
          </p:nvPr>
        </p:nvSpPr>
        <p:spPr>
          <a:xfrm>
            <a:off x="457200" y="3505524"/>
            <a:ext cx="8229600" cy="1143000"/>
          </a:xfrm>
          <a:prstGeom prst="rect">
            <a:avLst/>
          </a:prstGeom>
        </p:spPr>
        <p:txBody>
          <a:bodyPr vert="horz" lIns="91381" tIns="45691" rIns="91381" bIns="45691" rtlCol="0" anchor="ctr">
            <a:normAutofit/>
          </a:bodyPr>
          <a:lstStyle>
            <a:lvl1pPr>
              <a:defRPr sz="4000" b="0" i="0" baseline="0"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of Presentation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061029" y="5027897"/>
            <a:ext cx="3061024" cy="1060451"/>
          </a:xfrm>
          <a:prstGeom prst="rect">
            <a:avLst/>
          </a:prstGeom>
        </p:spPr>
        <p:txBody>
          <a:bodyPr vert="horz" wrap="none" lIns="91381" tIns="45691" rIns="91381" bIns="45691"/>
          <a:lstStyle>
            <a:lvl1pPr marL="0" indent="0" algn="ctr">
              <a:buFontTx/>
              <a:buNone/>
              <a:defRPr sz="1800" b="0" i="0" baseline="0">
                <a:solidFill>
                  <a:schemeClr val="accent3"/>
                </a:solidFill>
                <a:latin typeface="+mn-lt"/>
                <a:cs typeface="HelveticaNeueLT Std Thin"/>
              </a:defRPr>
            </a:lvl1pPr>
            <a:lvl2pPr marL="456866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2pPr>
            <a:lvl3pPr marL="913763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3pPr>
            <a:lvl4pPr marL="1370640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4pPr>
            <a:lvl5pPr marL="1827527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PRESENTER</a:t>
            </a:r>
          </a:p>
          <a:p>
            <a:pPr lvl="0"/>
            <a:r>
              <a:rPr lang="en-US" dirty="0"/>
              <a:t>DATE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907983" y="4800556"/>
            <a:ext cx="7328095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295_REV_TVA_Logo SMALL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360" y="1239692"/>
            <a:ext cx="109728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344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 Box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96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37458" y="2082236"/>
            <a:ext cx="3406205" cy="4074559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6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5" y="6434539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1237437" y="1694933"/>
            <a:ext cx="3406204" cy="38729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sp>
        <p:nvSpPr>
          <p:cNvPr id="12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4874447" y="2072396"/>
            <a:ext cx="3406205" cy="4074559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874421" y="1685083"/>
            <a:ext cx="3406204" cy="38729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428745822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ed Pictur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04903" y="440157"/>
            <a:ext cx="7481927" cy="1143000"/>
          </a:xfrm>
          <a:prstGeom prst="rect">
            <a:avLst/>
          </a:prstGeom>
        </p:spPr>
        <p:txBody>
          <a:bodyPr vert="horz" lIns="91381" tIns="45691" rIns="91381" bIns="45691"/>
          <a:lstStyle>
            <a:lvl1pPr algn="l">
              <a:lnSpc>
                <a:spcPts val="3399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204934" y="1953721"/>
            <a:ext cx="7481887" cy="1007479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buFontTx/>
              <a:buNone/>
              <a:defRPr sz="1600" b="1" i="0" baseline="30000">
                <a:solidFill>
                  <a:schemeClr val="tx2"/>
                </a:solidFill>
                <a:latin typeface="+mn-lt"/>
                <a:cs typeface="HelveticaNeueLT Std"/>
              </a:defRPr>
            </a:lvl1pPr>
            <a:lvl2pPr marL="456866" indent="0">
              <a:buFontTx/>
              <a:buNone/>
              <a:defRPr sz="1600" b="1" i="0" baseline="0">
                <a:solidFill>
                  <a:schemeClr val="tx2"/>
                </a:solidFill>
                <a:latin typeface="+mn-lt"/>
                <a:cs typeface="HelveticaNeueLT Std"/>
              </a:defRPr>
            </a:lvl2pPr>
            <a:lvl3pPr marL="913763" indent="0">
              <a:buFontTx/>
              <a:buNone/>
              <a:defRPr sz="1600" b="1" i="0" baseline="0">
                <a:solidFill>
                  <a:schemeClr val="tx2"/>
                </a:solidFill>
                <a:latin typeface="+mn-lt"/>
                <a:cs typeface="HelveticaNeueLT Std"/>
              </a:defRPr>
            </a:lvl3pPr>
            <a:lvl4pPr marL="1370640" indent="0">
              <a:buFontTx/>
              <a:buNone/>
              <a:defRPr sz="1600" b="1" i="0" baseline="0">
                <a:solidFill>
                  <a:schemeClr val="tx2"/>
                </a:solidFill>
                <a:latin typeface="Arial Narrow"/>
              </a:defRPr>
            </a:lvl4pPr>
            <a:lvl5pPr marL="1827527" indent="0">
              <a:buFontTx/>
              <a:buNone/>
              <a:defRPr sz="1600" b="1" i="0" baseline="0">
                <a:solidFill>
                  <a:schemeClr val="tx2"/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04940" y="3205235"/>
            <a:ext cx="3549445" cy="284691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342650" indent="-342650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742439" indent="-285552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2pPr>
            <a:lvl3pPr marL="1142197" indent="-228434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3pPr>
            <a:lvl4pPr marL="1599073" indent="-228434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4pPr>
            <a:lvl5pPr marL="2055959" indent="-228434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874421" y="3205235"/>
            <a:ext cx="2290762" cy="2846916"/>
          </a:xfrm>
          <a:prstGeom prst="rect">
            <a:avLst/>
          </a:prstGeom>
        </p:spPr>
        <p:txBody>
          <a:bodyPr vert="horz" lIns="91381" tIns="45691" rIns="91381" bIns="45691" anchor="ctr" anchorCtr="0"/>
          <a:lstStyle>
            <a:lvl1pPr marL="0" indent="0" algn="ctr">
              <a:buFontTx/>
              <a:buNone/>
              <a:defRPr sz="20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Rectangle 8"/>
          <p:cNvSpPr/>
          <p:nvPr/>
        </p:nvSpPr>
        <p:spPr>
          <a:xfrm>
            <a:off x="7238124" y="3205235"/>
            <a:ext cx="1118902" cy="2846916"/>
          </a:xfrm>
          <a:prstGeom prst="rect">
            <a:avLst/>
          </a:prstGeom>
          <a:solidFill>
            <a:srgbClr val="4F73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1" tIns="45691" rIns="91381" bIns="45691"/>
          <a:lstStyle/>
          <a:p>
            <a:pPr defTabSz="456866"/>
            <a:endParaRPr lang="en-US" dirty="0">
              <a:solidFill>
                <a:srgbClr val="F0F0F0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329949" y="3446532"/>
            <a:ext cx="911225" cy="2353733"/>
          </a:xfrm>
          <a:prstGeom prst="rect">
            <a:avLst/>
          </a:prstGeom>
        </p:spPr>
        <p:txBody>
          <a:bodyPr vert="horz" wrap="none" lIns="91381" tIns="45691" rIns="91381" bIns="45691" anchor="ctr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2800">
                <a:solidFill>
                  <a:schemeClr val="bg2"/>
                </a:solidFill>
                <a:latin typeface="+mn-lt"/>
                <a:cs typeface="HelveticaNeueLT Std"/>
              </a:defRPr>
            </a:lvl1pPr>
            <a:lvl2pPr marL="456866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2pPr>
            <a:lvl3pPr marL="913763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3pPr>
            <a:lvl4pPr marL="137064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4pPr>
            <a:lvl5pPr marL="1827527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5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31"/>
            <a:ext cx="2895600" cy="366183"/>
          </a:xfrm>
          <a:prstGeom prst="rect">
            <a:avLst/>
          </a:prstGeom>
        </p:spPr>
        <p:txBody>
          <a:bodyPr lIns="91381" tIns="45691" rIns="0" bIns="45691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866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26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81" y="6434545"/>
            <a:ext cx="280795" cy="366183"/>
          </a:xfrm>
          <a:prstGeom prst="rect">
            <a:avLst/>
          </a:prstGeom>
        </p:spPr>
        <p:txBody>
          <a:bodyPr lIns="0" tIns="45691" rIns="91381" bIns="45691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866"/>
            <a:r>
              <a:rPr lang="en-US" dirty="0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866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45507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Lef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903" y="440157"/>
            <a:ext cx="7481927" cy="1143000"/>
          </a:xfrm>
          <a:prstGeom prst="rect">
            <a:avLst/>
          </a:prstGeom>
        </p:spPr>
        <p:txBody>
          <a:bodyPr vert="horz" lIns="91381" tIns="45691" rIns="91381" bIns="45691"/>
          <a:lstStyle>
            <a:lvl1pPr algn="l">
              <a:lnSpc>
                <a:spcPts val="3399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97656" y="2362019"/>
            <a:ext cx="1504461" cy="2196991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9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86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63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527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897676" y="4785809"/>
            <a:ext cx="3660205" cy="1380283"/>
          </a:xfrm>
          <a:prstGeom prst="rect">
            <a:avLst/>
          </a:prstGeom>
          <a:solidFill>
            <a:srgbClr val="4F73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1" tIns="45691" rIns="91381" bIns="45691"/>
          <a:lstStyle/>
          <a:p>
            <a:pPr defTabSz="456866"/>
            <a:endParaRPr lang="en-US" dirty="0">
              <a:solidFill>
                <a:srgbClr val="F0F0F0"/>
              </a:solidFill>
            </a:endParaRP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962769" y="4861938"/>
            <a:ext cx="3504978" cy="1207044"/>
          </a:xfrm>
          <a:prstGeom prst="rect">
            <a:avLst/>
          </a:prstGeom>
        </p:spPr>
        <p:txBody>
          <a:bodyPr vert="horz" wrap="none" lIns="182753" tIns="45691" rIns="91381" bIns="45691" anchor="ctr" anchorCtr="0">
            <a:normAutofit/>
          </a:bodyPr>
          <a:lstStyle>
            <a:lvl1pPr marL="0" indent="0" algn="l">
              <a:spcBef>
                <a:spcPts val="0"/>
              </a:spcBef>
              <a:buFontTx/>
              <a:buNone/>
              <a:defRPr sz="1200">
                <a:solidFill>
                  <a:schemeClr val="bg2"/>
                </a:solidFill>
                <a:latin typeface="+mn-lt"/>
                <a:cs typeface="HelveticaNeueLT Std"/>
              </a:defRPr>
            </a:lvl1pPr>
            <a:lvl2pPr marL="456866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2pPr>
            <a:lvl3pPr marL="913763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3pPr>
            <a:lvl4pPr marL="137064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4pPr>
            <a:lvl5pPr marL="1827527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9" y="1781771"/>
            <a:ext cx="3383181" cy="4375016"/>
          </a:xfrm>
          <a:prstGeom prst="rect">
            <a:avLst/>
          </a:prstGeom>
        </p:spPr>
        <p:txBody>
          <a:bodyPr vert="horz" lIns="91381" tIns="45691" rIns="91381" bIns="45691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6866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7040373" y="2374156"/>
            <a:ext cx="1517487" cy="2196991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9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86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63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527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4897656" y="1781771"/>
            <a:ext cx="1504461" cy="38729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2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86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63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527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7040373" y="1781771"/>
            <a:ext cx="1504461" cy="38729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2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86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63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527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31"/>
            <a:ext cx="2895600" cy="366183"/>
          </a:xfrm>
          <a:prstGeom prst="rect">
            <a:avLst/>
          </a:prstGeom>
        </p:spPr>
        <p:txBody>
          <a:bodyPr lIns="91381" tIns="45691" rIns="0" bIns="45691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866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81" y="6434545"/>
            <a:ext cx="280795" cy="366183"/>
          </a:xfrm>
          <a:prstGeom prst="rect">
            <a:avLst/>
          </a:prstGeom>
        </p:spPr>
        <p:txBody>
          <a:bodyPr lIns="0" tIns="45691" rIns="91381" bIns="45691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866"/>
            <a:r>
              <a:rPr lang="en-US" dirty="0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866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60790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ject Lef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903" y="440157"/>
            <a:ext cx="7481927" cy="1143000"/>
          </a:xfrm>
          <a:prstGeom prst="rect">
            <a:avLst/>
          </a:prstGeom>
        </p:spPr>
        <p:txBody>
          <a:bodyPr vert="horz" lIns="91381" tIns="45691" rIns="91381" bIns="45691"/>
          <a:lstStyle>
            <a:lvl1pPr algn="l">
              <a:lnSpc>
                <a:spcPts val="3399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9" y="1781771"/>
            <a:ext cx="3383181" cy="4375016"/>
          </a:xfrm>
          <a:prstGeom prst="rect">
            <a:avLst/>
          </a:prstGeom>
        </p:spPr>
        <p:txBody>
          <a:bodyPr vert="horz" lIns="91381" tIns="45691" rIns="91381" bIns="45691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6866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31"/>
            <a:ext cx="2895600" cy="366183"/>
          </a:xfrm>
          <a:prstGeom prst="rect">
            <a:avLst/>
          </a:prstGeom>
        </p:spPr>
        <p:txBody>
          <a:bodyPr lIns="91381" tIns="45691" rIns="0" bIns="45691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866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81" y="6434545"/>
            <a:ext cx="280795" cy="366183"/>
          </a:xfrm>
          <a:prstGeom prst="rect">
            <a:avLst/>
          </a:prstGeom>
        </p:spPr>
        <p:txBody>
          <a:bodyPr lIns="0" tIns="45691" rIns="91381" bIns="45691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866"/>
            <a:r>
              <a:rPr lang="en-US" dirty="0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866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sp>
        <p:nvSpPr>
          <p:cNvPr id="20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4874454" y="2072391"/>
            <a:ext cx="3406205" cy="4084409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86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63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527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874421" y="1685083"/>
            <a:ext cx="3406204" cy="38729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86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63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527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128880768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Object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3"/>
          <p:cNvSpPr>
            <a:spLocks noGrp="1"/>
          </p:cNvSpPr>
          <p:nvPr>
            <p:ph sz="quarter" idx="21"/>
          </p:nvPr>
        </p:nvSpPr>
        <p:spPr>
          <a:xfrm>
            <a:off x="4874433" y="1781771"/>
            <a:ext cx="3383181" cy="4375016"/>
          </a:xfrm>
          <a:prstGeom prst="rect">
            <a:avLst/>
          </a:prstGeom>
        </p:spPr>
        <p:txBody>
          <a:bodyPr vert="horz" lIns="91381" tIns="45691" rIns="91381" bIns="45691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6866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903" y="440157"/>
            <a:ext cx="7481927" cy="1143000"/>
          </a:xfrm>
          <a:prstGeom prst="rect">
            <a:avLst/>
          </a:prstGeom>
        </p:spPr>
        <p:txBody>
          <a:bodyPr vert="horz" lIns="91381" tIns="45691" rIns="91381" bIns="45691"/>
          <a:lstStyle>
            <a:lvl1pPr algn="l">
              <a:lnSpc>
                <a:spcPts val="3399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9" y="1781771"/>
            <a:ext cx="3383181" cy="4375016"/>
          </a:xfrm>
          <a:prstGeom prst="rect">
            <a:avLst/>
          </a:prstGeom>
        </p:spPr>
        <p:txBody>
          <a:bodyPr vert="horz" lIns="91381" tIns="45691" rIns="91381" bIns="45691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6866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31"/>
            <a:ext cx="2895600" cy="366183"/>
          </a:xfrm>
          <a:prstGeom prst="rect">
            <a:avLst/>
          </a:prstGeom>
        </p:spPr>
        <p:txBody>
          <a:bodyPr lIns="91381" tIns="45691" rIns="0" bIns="45691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866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81" y="6434545"/>
            <a:ext cx="280795" cy="366183"/>
          </a:xfrm>
          <a:prstGeom prst="rect">
            <a:avLst/>
          </a:prstGeom>
        </p:spPr>
        <p:txBody>
          <a:bodyPr lIns="0" tIns="45691" rIns="91381" bIns="45691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866"/>
            <a:r>
              <a:rPr lang="en-US" dirty="0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866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03386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Righ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903" y="440157"/>
            <a:ext cx="7481927" cy="1143000"/>
          </a:xfrm>
          <a:prstGeom prst="rect">
            <a:avLst/>
          </a:prstGeom>
        </p:spPr>
        <p:txBody>
          <a:bodyPr vert="horz" lIns="91381" tIns="45691" rIns="91381" bIns="45691"/>
          <a:lstStyle>
            <a:lvl1pPr algn="l">
              <a:lnSpc>
                <a:spcPts val="3399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37438" y="2082229"/>
            <a:ext cx="3093590" cy="1632547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86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63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527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31"/>
            <a:ext cx="2895600" cy="366183"/>
          </a:xfrm>
          <a:prstGeom prst="rect">
            <a:avLst/>
          </a:prstGeom>
        </p:spPr>
        <p:txBody>
          <a:bodyPr lIns="91381" tIns="45691" rIns="0" bIns="45691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866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81" y="6434545"/>
            <a:ext cx="280795" cy="366183"/>
          </a:xfrm>
          <a:prstGeom prst="rect">
            <a:avLst/>
          </a:prstGeom>
        </p:spPr>
        <p:txBody>
          <a:bodyPr lIns="0" tIns="45691" rIns="91381" bIns="45691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866"/>
            <a:r>
              <a:rPr lang="en-US" dirty="0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866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5038983" y="1781771"/>
            <a:ext cx="3649131" cy="4375016"/>
          </a:xfrm>
          <a:prstGeom prst="rect">
            <a:avLst/>
          </a:prstGeom>
        </p:spPr>
        <p:txBody>
          <a:bodyPr vert="horz" lIns="91381" tIns="45691" rIns="91381" bIns="45691"/>
          <a:lstStyle>
            <a:lvl2pPr marL="456866" indent="0" algn="ctr">
              <a:buNone/>
              <a:defRPr sz="2000" baseline="0">
                <a:latin typeface="+mn-lt"/>
                <a:cs typeface="HelveticaNeueLT Std"/>
              </a:defRPr>
            </a:lvl2pPr>
          </a:lstStyle>
          <a:p>
            <a:pPr lvl="1"/>
            <a:r>
              <a:rPr lang="en-US" dirty="0"/>
              <a:t>Object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1237452" y="1694933"/>
            <a:ext cx="1504461" cy="38729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4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86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63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527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1237452" y="3804081"/>
            <a:ext cx="1504461" cy="38729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4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86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63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527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1237438" y="4192421"/>
            <a:ext cx="3093590" cy="1632547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86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63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527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marL="0" marR="0" lvl="0" indent="0" algn="l" defTabSz="45686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99946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 Box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903" y="440157"/>
            <a:ext cx="7481927" cy="1143000"/>
          </a:xfrm>
          <a:prstGeom prst="rect">
            <a:avLst/>
          </a:prstGeom>
        </p:spPr>
        <p:txBody>
          <a:bodyPr vert="horz" lIns="91381" tIns="45691" rIns="91381" bIns="45691"/>
          <a:lstStyle>
            <a:lvl1pPr algn="l">
              <a:lnSpc>
                <a:spcPts val="3399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37458" y="2082236"/>
            <a:ext cx="3406205" cy="4074559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86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63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527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31"/>
            <a:ext cx="2895600" cy="366183"/>
          </a:xfrm>
          <a:prstGeom prst="rect">
            <a:avLst/>
          </a:prstGeom>
        </p:spPr>
        <p:txBody>
          <a:bodyPr lIns="91381" tIns="45691" rIns="0" bIns="45691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866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81" y="6434545"/>
            <a:ext cx="280795" cy="366183"/>
          </a:xfrm>
          <a:prstGeom prst="rect">
            <a:avLst/>
          </a:prstGeom>
        </p:spPr>
        <p:txBody>
          <a:bodyPr lIns="0" tIns="45691" rIns="91381" bIns="45691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866"/>
            <a:r>
              <a:rPr lang="en-US" dirty="0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866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1237437" y="1694933"/>
            <a:ext cx="3406204" cy="38729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86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63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527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sp>
        <p:nvSpPr>
          <p:cNvPr id="12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4874454" y="2072396"/>
            <a:ext cx="3406205" cy="4074559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86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63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527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874421" y="1685083"/>
            <a:ext cx="3406204" cy="38729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86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63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527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31476377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Objec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903" y="440157"/>
            <a:ext cx="7481927" cy="1143000"/>
          </a:xfrm>
          <a:prstGeom prst="rect">
            <a:avLst/>
          </a:prstGeom>
        </p:spPr>
        <p:txBody>
          <a:bodyPr vert="horz" lIns="91381" tIns="45691" rIns="91381" bIns="45691"/>
          <a:lstStyle>
            <a:lvl1pPr algn="l">
              <a:lnSpc>
                <a:spcPts val="3399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0" y="1781771"/>
            <a:ext cx="7426340" cy="4375016"/>
          </a:xfrm>
          <a:prstGeom prst="rect">
            <a:avLst/>
          </a:prstGeom>
        </p:spPr>
        <p:txBody>
          <a:bodyPr vert="horz" lIns="91381" tIns="45691" rIns="91381" bIns="45691"/>
          <a:lstStyle>
            <a:lvl1pPr>
              <a:lnSpc>
                <a:spcPct val="100000"/>
              </a:lnSpc>
              <a:defRPr sz="2400" b="0" i="0">
                <a:latin typeface="+mn-lt"/>
                <a:cs typeface="HelveticaNeueLT Std Thin"/>
              </a:defRPr>
            </a:lvl1pPr>
            <a:lvl2pPr marL="799537" indent="-342650">
              <a:lnSpc>
                <a:spcPct val="100000"/>
              </a:lnSpc>
              <a:buSzPct val="100000"/>
              <a:buFont typeface="Lucida Grande"/>
              <a:buChar char="-"/>
              <a:defRPr sz="2000" b="0" i="0" baseline="0">
                <a:latin typeface="+mn-lt"/>
                <a:cs typeface="HelveticaNeueLT Std Thin"/>
              </a:defRPr>
            </a:lvl2pPr>
            <a:lvl3pPr marL="1142197" indent="-228434">
              <a:lnSpc>
                <a:spcPct val="100000"/>
              </a:lnSpc>
              <a:buFont typeface="Lucida Grande"/>
              <a:buChar char="&gt;"/>
              <a:defRPr sz="1600" b="0" i="0">
                <a:latin typeface="+mn-lt"/>
                <a:cs typeface="HelveticaNeueLT Std Thin"/>
              </a:defRPr>
            </a:lvl3pPr>
            <a:lvl4pPr marL="1599073" indent="-228434">
              <a:lnSpc>
                <a:spcPct val="100000"/>
              </a:lnSpc>
              <a:buFont typeface="Lucida Grande"/>
              <a:buChar char="»"/>
              <a:defRPr sz="1400" b="0" i="0">
                <a:latin typeface="+mn-lt"/>
                <a:cs typeface="HelveticaNeueLT Std Thin"/>
              </a:defRPr>
            </a:lvl4pPr>
            <a:lvl5pPr marL="2055959" indent="-228434">
              <a:lnSpc>
                <a:spcPct val="100000"/>
              </a:lnSpc>
              <a:buFont typeface="Courier New"/>
              <a:buChar char="o"/>
              <a:defRPr sz="1400" b="0" i="0">
                <a:latin typeface="+mn-lt"/>
                <a:cs typeface="HelveticaNeueLT Std Thin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31"/>
            <a:ext cx="2895600" cy="366183"/>
          </a:xfrm>
          <a:prstGeom prst="rect">
            <a:avLst/>
          </a:prstGeom>
        </p:spPr>
        <p:txBody>
          <a:bodyPr lIns="91381" tIns="45691" rIns="0" bIns="45691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866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81" y="6434545"/>
            <a:ext cx="280795" cy="366183"/>
          </a:xfrm>
          <a:prstGeom prst="rect">
            <a:avLst/>
          </a:prstGeom>
        </p:spPr>
        <p:txBody>
          <a:bodyPr lIns="0" tIns="45691" rIns="91381" bIns="45691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866"/>
            <a:r>
              <a:rPr lang="en-US" dirty="0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866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26591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903" y="440157"/>
            <a:ext cx="7481927" cy="1143000"/>
          </a:xfrm>
          <a:prstGeom prst="rect">
            <a:avLst/>
          </a:prstGeom>
        </p:spPr>
        <p:txBody>
          <a:bodyPr vert="horz" lIns="91381" tIns="45691" rIns="91381" bIns="45691"/>
          <a:lstStyle>
            <a:lvl1pPr algn="l">
              <a:lnSpc>
                <a:spcPts val="3399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31"/>
            <a:ext cx="2895600" cy="366183"/>
          </a:xfrm>
          <a:prstGeom prst="rect">
            <a:avLst/>
          </a:prstGeom>
        </p:spPr>
        <p:txBody>
          <a:bodyPr lIns="91381" tIns="45691" rIns="0" bIns="45691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866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81" y="6434545"/>
            <a:ext cx="280795" cy="366183"/>
          </a:xfrm>
          <a:prstGeom prst="rect">
            <a:avLst/>
          </a:prstGeom>
        </p:spPr>
        <p:txBody>
          <a:bodyPr lIns="0" tIns="45691" rIns="91381" bIns="45691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866"/>
            <a:r>
              <a:rPr lang="en-US" dirty="0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866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204872" y="1701086"/>
            <a:ext cx="2377440" cy="3894513"/>
          </a:xfrm>
          <a:prstGeom prst="rect">
            <a:avLst/>
          </a:prstGeom>
        </p:spPr>
        <p:txBody>
          <a:bodyPr vert="horz" lIns="91381" tIns="45691" rIns="91381" bIns="45691" anchor="ctr" anchorCtr="0"/>
          <a:lstStyle>
            <a:lvl1pPr marL="0" indent="0" algn="ctr">
              <a:buFontTx/>
              <a:buNone/>
              <a:defRPr sz="18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3757116" y="1701086"/>
            <a:ext cx="2377440" cy="3894513"/>
          </a:xfrm>
          <a:prstGeom prst="rect">
            <a:avLst/>
          </a:prstGeom>
        </p:spPr>
        <p:txBody>
          <a:bodyPr vert="horz" lIns="91381" tIns="45691" rIns="91381" bIns="45691" anchor="ctr" anchorCtr="0"/>
          <a:lstStyle>
            <a:lvl1pPr marL="0" indent="0" algn="ctr">
              <a:buFontTx/>
              <a:buNone/>
              <a:defRPr sz="18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6309359" y="1701086"/>
            <a:ext cx="2377440" cy="3894513"/>
          </a:xfrm>
          <a:prstGeom prst="rect">
            <a:avLst/>
          </a:prstGeom>
        </p:spPr>
        <p:txBody>
          <a:bodyPr vert="horz" lIns="91381" tIns="45691" rIns="91381" bIns="45691" anchor="ctr" anchorCtr="0"/>
          <a:lstStyle>
            <a:lvl1pPr marL="0" indent="0" algn="ctr">
              <a:buFontTx/>
              <a:buNone/>
              <a:defRPr sz="18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1204943" y="5750984"/>
            <a:ext cx="2378075" cy="49741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3756512" y="5740008"/>
            <a:ext cx="2378075" cy="49741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6308754" y="5746223"/>
            <a:ext cx="2378075" cy="49741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27185465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ene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419604"/>
            <a:ext cx="2133600" cy="238761"/>
          </a:xfrm>
          <a:prstGeom prst="rect">
            <a:avLst/>
          </a:prstGeom>
        </p:spPr>
        <p:txBody>
          <a:bodyPr lIns="68549" tIns="34289" rIns="68549" bIns="34289"/>
          <a:lstStyle/>
          <a:p>
            <a:pPr defTabSz="456866"/>
            <a:fld id="{86CB4B4D-7CA3-9044-876B-883B54F8677D}" type="slidenum">
              <a:rPr lang="en-US">
                <a:solidFill>
                  <a:srgbClr val="4F738A"/>
                </a:solidFill>
              </a:rPr>
              <a:pPr defTabSz="456866"/>
              <a:t>‹#›</a:t>
            </a:fld>
            <a:endParaRPr lang="en-US">
              <a:solidFill>
                <a:srgbClr val="4F738A"/>
              </a:solidFill>
            </a:endParaRPr>
          </a:p>
        </p:txBody>
      </p:sp>
      <p:sp>
        <p:nvSpPr>
          <p:cNvPr id="6" name="Shape 3"/>
          <p:cNvSpPr>
            <a:spLocks noGrp="1"/>
          </p:cNvSpPr>
          <p:nvPr>
            <p:ph idx="1" hasCustomPrompt="1"/>
          </p:nvPr>
        </p:nvSpPr>
        <p:spPr>
          <a:xfrm>
            <a:off x="457200" y="1371600"/>
            <a:ext cx="8229600" cy="480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4289" tIns="34289" rIns="34289" bIns="34289">
            <a:normAutofit/>
          </a:bodyPr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</a:lstStyle>
          <a:p>
            <a:pPr>
              <a:defRPr sz="1800"/>
            </a:pPr>
            <a:r>
              <a:rPr lang="en-US" sz="2100" dirty="0"/>
              <a:t>Body Level One</a:t>
            </a:r>
          </a:p>
          <a:p>
            <a:pPr lvl="1">
              <a:defRPr sz="1800"/>
            </a:pPr>
            <a:r>
              <a:rPr lang="en-US" sz="2100" dirty="0"/>
              <a:t>Body Level Two</a:t>
            </a:r>
          </a:p>
          <a:p>
            <a:pPr lvl="2">
              <a:defRPr sz="1800"/>
            </a:pPr>
            <a:r>
              <a:rPr lang="en-US" sz="2100" dirty="0"/>
              <a:t>Body Level Three</a:t>
            </a:r>
          </a:p>
          <a:p>
            <a:pPr lvl="3">
              <a:defRPr sz="1800"/>
            </a:pPr>
            <a:r>
              <a:rPr lang="en-US" sz="2100" dirty="0"/>
              <a:t>Body Level Four</a:t>
            </a:r>
          </a:p>
          <a:p>
            <a:pPr lvl="4">
              <a:defRPr sz="1800"/>
            </a:pPr>
            <a:r>
              <a:rPr lang="en-US" sz="2100" dirty="0"/>
              <a:t>Body Level Five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943100" y="228600"/>
            <a:ext cx="6286500" cy="609600"/>
          </a:xfrm>
          <a:prstGeom prst="rect">
            <a:avLst/>
          </a:prstGeom>
        </p:spPr>
        <p:txBody>
          <a:bodyPr vert="horz" lIns="68549" tIns="34289" rIns="68549" bIns="34289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3pPr marL="685443" indent="0">
              <a:buNone/>
              <a:defRPr sz="2400"/>
            </a:lvl3pPr>
            <a:lvl4pPr marL="1028165" indent="0">
              <a:buNone/>
              <a:defRPr sz="2400"/>
            </a:lvl4pPr>
            <a:lvl5pPr marL="1370886" indent="0">
              <a:buNone/>
              <a:defRPr sz="2400"/>
            </a:lvl5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776419624"/>
      </p:ext>
    </p:extLst>
  </p:cSld>
  <p:clrMapOvr>
    <a:masterClrMapping/>
  </p:clrMapOvr>
  <p:transition spd="med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lIns="91398" tIns="45699" rIns="91398" bIns="45699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398" tIns="45699" rIns="91398" bIns="45699"/>
          <a:lstStyle/>
          <a:p>
            <a:pPr defTabSz="456866"/>
            <a:endParaRPr lang="en-US">
              <a:solidFill>
                <a:srgbClr val="4F738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398" tIns="45699" rIns="91398" bIns="45699"/>
          <a:lstStyle/>
          <a:p>
            <a:pPr defTabSz="456866"/>
            <a:r>
              <a:rPr lang="en-US">
                <a:solidFill>
                  <a:srgbClr val="4F738A"/>
                </a:solidFill>
              </a:rPr>
              <a:t>R&amp;D Council 60419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lIns="91398" tIns="45699" rIns="91398" bIns="45699"/>
          <a:lstStyle/>
          <a:p>
            <a:pPr defTabSz="456866"/>
            <a:fld id="{93B0FC63-C89B-4E7B-91C2-0D8FCD1A9E2A}" type="slidenum">
              <a:rPr lang="en-US">
                <a:solidFill>
                  <a:srgbClr val="4F738A"/>
                </a:solidFill>
              </a:rPr>
              <a:pPr defTabSz="456866"/>
              <a:t>‹#›</a:t>
            </a:fld>
            <a:endParaRPr lang="en-US">
              <a:solidFill>
                <a:srgbClr val="4F73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439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Objec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96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0" y="1781771"/>
            <a:ext cx="7426340" cy="4375016"/>
          </a:xfrm>
          <a:prstGeom prst="rect">
            <a:avLst/>
          </a:prstGeom>
        </p:spPr>
        <p:txBody>
          <a:bodyPr vert="horz" lIns="91398" tIns="45699" rIns="91398" bIns="45699"/>
          <a:lstStyle>
            <a:lvl1pPr>
              <a:lnSpc>
                <a:spcPct val="100000"/>
              </a:lnSpc>
              <a:defRPr sz="2400" b="0" i="0">
                <a:latin typeface="+mn-lt"/>
                <a:cs typeface="HelveticaNeueLT Std Thin"/>
              </a:defRPr>
            </a:lvl1pPr>
            <a:lvl2pPr marL="799680" indent="-342713">
              <a:lnSpc>
                <a:spcPct val="100000"/>
              </a:lnSpc>
              <a:buSzPct val="100000"/>
              <a:buFont typeface="Lucida Grande"/>
              <a:buChar char="-"/>
              <a:defRPr sz="2000" b="0" i="0" baseline="0">
                <a:latin typeface="+mn-lt"/>
                <a:cs typeface="HelveticaNeueLT Std Thin"/>
              </a:defRPr>
            </a:lvl2pPr>
            <a:lvl3pPr marL="1142402" indent="-228474">
              <a:lnSpc>
                <a:spcPct val="100000"/>
              </a:lnSpc>
              <a:buFont typeface="Lucida Grande"/>
              <a:buChar char="&gt;"/>
              <a:defRPr sz="1600" b="0" i="0">
                <a:latin typeface="+mn-lt"/>
                <a:cs typeface="HelveticaNeueLT Std Thin"/>
              </a:defRPr>
            </a:lvl3pPr>
            <a:lvl4pPr marL="1599360" indent="-228474">
              <a:lnSpc>
                <a:spcPct val="100000"/>
              </a:lnSpc>
              <a:buFont typeface="Lucida Grande"/>
              <a:buChar char="»"/>
              <a:defRPr sz="1400" b="0" i="0">
                <a:latin typeface="+mn-lt"/>
                <a:cs typeface="HelveticaNeueLT Std Thin"/>
              </a:defRPr>
            </a:lvl4pPr>
            <a:lvl5pPr marL="2056328" indent="-228474">
              <a:lnSpc>
                <a:spcPct val="100000"/>
              </a:lnSpc>
              <a:buFont typeface="Courier New"/>
              <a:buChar char="o"/>
              <a:defRPr sz="1400" b="0" i="0">
                <a:latin typeface="+mn-lt"/>
                <a:cs typeface="HelveticaNeueLT Std Thin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6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5" y="6434539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74108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51" y="6356352"/>
            <a:ext cx="2085975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169" y="6356352"/>
            <a:ext cx="2847975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R&amp;D Council 60419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82" y="6356352"/>
            <a:ext cx="561975" cy="365125"/>
          </a:xfrm>
          <a:prstGeom prst="rect">
            <a:avLst/>
          </a:prstGeom>
        </p:spPr>
        <p:txBody>
          <a:bodyPr/>
          <a:lstStyle/>
          <a:p>
            <a:fld id="{1624B053-59C7-4181-BE7F-FF420D9FAC8C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22179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9"/>
          <p:cNvSpPr>
            <a:spLocks noGrp="1"/>
          </p:cNvSpPr>
          <p:nvPr>
            <p:ph type="title" hasCustomPrompt="1"/>
          </p:nvPr>
        </p:nvSpPr>
        <p:spPr>
          <a:xfrm>
            <a:off x="457200" y="3505524"/>
            <a:ext cx="8229600" cy="1143000"/>
          </a:xfrm>
          <a:prstGeom prst="rect">
            <a:avLst/>
          </a:prstGeom>
        </p:spPr>
        <p:txBody>
          <a:bodyPr vert="horz" lIns="91398" tIns="45699" rIns="91398" bIns="45699" rtlCol="0" anchor="ctr">
            <a:normAutofit/>
          </a:bodyPr>
          <a:lstStyle>
            <a:lvl1pPr>
              <a:defRPr sz="4000" b="0" i="0" baseline="0"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of Presentation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061029" y="5027897"/>
            <a:ext cx="3061024" cy="1060451"/>
          </a:xfrm>
          <a:prstGeom prst="rect">
            <a:avLst/>
          </a:prstGeom>
        </p:spPr>
        <p:txBody>
          <a:bodyPr vert="horz" wrap="none" lIns="91398" tIns="45699" rIns="91398" bIns="45699"/>
          <a:lstStyle>
            <a:lvl1pPr marL="0" indent="0" algn="ctr">
              <a:buFontTx/>
              <a:buNone/>
              <a:defRPr sz="1800" b="0" i="0" baseline="0">
                <a:solidFill>
                  <a:schemeClr val="accent3"/>
                </a:solidFill>
                <a:latin typeface="+mn-lt"/>
                <a:cs typeface="HelveticaNeueLT Std Thin"/>
              </a:defRPr>
            </a:lvl1pPr>
            <a:lvl2pPr marL="456950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2pPr>
            <a:lvl3pPr marL="913928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3pPr>
            <a:lvl4pPr marL="1370886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4pPr>
            <a:lvl5pPr marL="1827854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PRESENTER</a:t>
            </a:r>
          </a:p>
          <a:p>
            <a:pPr lvl="0"/>
            <a:r>
              <a:rPr lang="en-US" dirty="0"/>
              <a:t>DATE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907978" y="4800556"/>
            <a:ext cx="7328095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295_REV_TVA_Logo SMALL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360" y="1239692"/>
            <a:ext cx="109728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03849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ed Pictur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04896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204934" y="1953717"/>
            <a:ext cx="7481887" cy="1007479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buFontTx/>
              <a:buNone/>
              <a:defRPr sz="1600" b="1" i="0" baseline="30000">
                <a:solidFill>
                  <a:schemeClr val="tx2"/>
                </a:solidFill>
                <a:latin typeface="+mn-lt"/>
                <a:cs typeface="HelveticaNeueLT Std"/>
              </a:defRPr>
            </a:lvl1pPr>
            <a:lvl2pPr marL="456950" indent="0">
              <a:buFontTx/>
              <a:buNone/>
              <a:defRPr sz="1600" b="1" i="0" baseline="0">
                <a:solidFill>
                  <a:schemeClr val="tx2"/>
                </a:solidFill>
                <a:latin typeface="+mn-lt"/>
                <a:cs typeface="HelveticaNeueLT Std"/>
              </a:defRPr>
            </a:lvl2pPr>
            <a:lvl3pPr marL="913928" indent="0">
              <a:buFontTx/>
              <a:buNone/>
              <a:defRPr sz="1600" b="1" i="0" baseline="0">
                <a:solidFill>
                  <a:schemeClr val="tx2"/>
                </a:solidFill>
                <a:latin typeface="+mn-lt"/>
                <a:cs typeface="HelveticaNeueLT Std"/>
              </a:defRPr>
            </a:lvl3pPr>
            <a:lvl4pPr marL="1370886" indent="0">
              <a:buFontTx/>
              <a:buNone/>
              <a:defRPr sz="1600" b="1" i="0" baseline="0">
                <a:solidFill>
                  <a:schemeClr val="tx2"/>
                </a:solidFill>
                <a:latin typeface="Arial Narrow"/>
              </a:defRPr>
            </a:lvl4pPr>
            <a:lvl5pPr marL="1827854" indent="0">
              <a:buFontTx/>
              <a:buNone/>
              <a:defRPr sz="1600" b="1" i="0" baseline="0">
                <a:solidFill>
                  <a:schemeClr val="tx2"/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04940" y="3205231"/>
            <a:ext cx="3549445" cy="284691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342713" indent="-342713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742571" indent="-285603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2pPr>
            <a:lvl3pPr marL="1142402" indent="-228474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3pPr>
            <a:lvl4pPr marL="1599360" indent="-228474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4pPr>
            <a:lvl5pPr marL="2056328" indent="-228474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874421" y="3205231"/>
            <a:ext cx="2290762" cy="2846916"/>
          </a:xfrm>
          <a:prstGeom prst="rect">
            <a:avLst/>
          </a:prstGeom>
        </p:spPr>
        <p:txBody>
          <a:bodyPr vert="horz" lIns="91398" tIns="45699" rIns="91398" bIns="45699" anchor="ctr" anchorCtr="0"/>
          <a:lstStyle>
            <a:lvl1pPr marL="0" indent="0" algn="ctr">
              <a:buFontTx/>
              <a:buNone/>
              <a:defRPr sz="20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9" name="Rectangle 8"/>
          <p:cNvSpPr/>
          <p:nvPr/>
        </p:nvSpPr>
        <p:spPr>
          <a:xfrm>
            <a:off x="7238124" y="3205231"/>
            <a:ext cx="1118902" cy="2846916"/>
          </a:xfrm>
          <a:prstGeom prst="rect">
            <a:avLst/>
          </a:prstGeom>
          <a:solidFill>
            <a:srgbClr val="4F73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8" tIns="45699" rIns="91398" bIns="45699"/>
          <a:lstStyle/>
          <a:p>
            <a:pPr defTabSz="456950"/>
            <a:endParaRPr lang="en-US" dirty="0">
              <a:solidFill>
                <a:srgbClr val="F0F0F0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329943" y="3446532"/>
            <a:ext cx="911225" cy="2353733"/>
          </a:xfrm>
          <a:prstGeom prst="rect">
            <a:avLst/>
          </a:prstGeom>
        </p:spPr>
        <p:txBody>
          <a:bodyPr vert="horz" wrap="none" lIns="91398" tIns="45699" rIns="91398" bIns="45699" anchor="ctr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2800">
                <a:solidFill>
                  <a:schemeClr val="bg2"/>
                </a:solidFill>
                <a:latin typeface="+mn-lt"/>
                <a:cs typeface="HelveticaNeueLT Std"/>
              </a:defRPr>
            </a:lvl1pPr>
            <a:lvl2pPr marL="45695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2pPr>
            <a:lvl3pPr marL="913928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3pPr>
            <a:lvl4pPr marL="1370886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4pPr>
            <a:lvl5pPr marL="1827854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pic>
        <p:nvPicPr>
          <p:cNvPr id="14" name="Picture 13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25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6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26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5" y="6434539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6723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Left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96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97641" y="2362015"/>
            <a:ext cx="1689642" cy="2196991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9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897662" y="4776505"/>
            <a:ext cx="3660205" cy="1380283"/>
          </a:xfrm>
          <a:prstGeom prst="rect">
            <a:avLst/>
          </a:prstGeom>
          <a:solidFill>
            <a:srgbClr val="4F73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8" tIns="45699" rIns="91398" bIns="45699"/>
          <a:lstStyle/>
          <a:p>
            <a:pPr defTabSz="456950"/>
            <a:endParaRPr lang="en-US" dirty="0">
              <a:solidFill>
                <a:srgbClr val="F0F0F0"/>
              </a:solidFill>
            </a:endParaRP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962769" y="4861935"/>
            <a:ext cx="3504978" cy="1207044"/>
          </a:xfrm>
          <a:prstGeom prst="rect">
            <a:avLst/>
          </a:prstGeom>
        </p:spPr>
        <p:txBody>
          <a:bodyPr vert="horz" wrap="none" lIns="182786" tIns="45699" rIns="91398" bIns="45699" anchor="ctr" anchorCtr="0">
            <a:normAutofit/>
          </a:bodyPr>
          <a:lstStyle>
            <a:lvl1pPr marL="0" indent="0" algn="l">
              <a:spcBef>
                <a:spcPts val="0"/>
              </a:spcBef>
              <a:buFontTx/>
              <a:buNone/>
              <a:defRPr sz="1200">
                <a:solidFill>
                  <a:schemeClr val="bg2"/>
                </a:solidFill>
                <a:latin typeface="+mn-lt"/>
                <a:cs typeface="HelveticaNeueLT Std"/>
              </a:defRPr>
            </a:lvl1pPr>
            <a:lvl2pPr marL="45695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2pPr>
            <a:lvl3pPr marL="913928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3pPr>
            <a:lvl4pPr marL="1370886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4pPr>
            <a:lvl5pPr marL="1827854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4" y="1781771"/>
            <a:ext cx="3383181" cy="4375016"/>
          </a:xfrm>
          <a:prstGeom prst="rect">
            <a:avLst/>
          </a:prstGeom>
        </p:spPr>
        <p:txBody>
          <a:bodyPr vert="horz" lIns="91398" tIns="45699" rIns="91398" bIns="45699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695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871647" y="2374156"/>
            <a:ext cx="1686221" cy="2196991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9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4897641" y="1781771"/>
            <a:ext cx="1689642" cy="38729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4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6871625" y="1781771"/>
            <a:ext cx="1686222" cy="38729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4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6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5" y="6434539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563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Lef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96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4" y="1781771"/>
            <a:ext cx="3383181" cy="4375016"/>
          </a:xfrm>
          <a:prstGeom prst="rect">
            <a:avLst/>
          </a:prstGeom>
        </p:spPr>
        <p:txBody>
          <a:bodyPr vert="horz" lIns="91398" tIns="45699" rIns="91398" bIns="45699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695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6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5" y="6434539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sp>
        <p:nvSpPr>
          <p:cNvPr id="20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4874447" y="2072396"/>
            <a:ext cx="3406205" cy="4074559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874421" y="1685083"/>
            <a:ext cx="3406204" cy="38729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16110174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Object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3"/>
          <p:cNvSpPr>
            <a:spLocks noGrp="1"/>
          </p:cNvSpPr>
          <p:nvPr>
            <p:ph sz="quarter" idx="21"/>
          </p:nvPr>
        </p:nvSpPr>
        <p:spPr>
          <a:xfrm>
            <a:off x="4874427" y="1781771"/>
            <a:ext cx="3383181" cy="4375016"/>
          </a:xfrm>
          <a:prstGeom prst="rect">
            <a:avLst/>
          </a:prstGeom>
        </p:spPr>
        <p:txBody>
          <a:bodyPr vert="horz" lIns="91398" tIns="45699" rIns="91398" bIns="45699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695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96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4" y="1781771"/>
            <a:ext cx="3383181" cy="4375016"/>
          </a:xfrm>
          <a:prstGeom prst="rect">
            <a:avLst/>
          </a:prstGeom>
        </p:spPr>
        <p:txBody>
          <a:bodyPr vert="horz" lIns="91398" tIns="45699" rIns="91398" bIns="45699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695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6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5" y="6434539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74153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Righ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96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37458" y="2145409"/>
            <a:ext cx="3406205" cy="1632547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6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5" y="6434539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4874427" y="1781771"/>
            <a:ext cx="3813687" cy="4375016"/>
          </a:xfrm>
          <a:prstGeom prst="rect">
            <a:avLst/>
          </a:prstGeom>
        </p:spPr>
        <p:txBody>
          <a:bodyPr vert="horz" lIns="91398" tIns="45699" rIns="91398" bIns="45699"/>
          <a:lstStyle>
            <a:lvl2pPr marL="456950" indent="0" algn="ctr">
              <a:buNone/>
              <a:defRPr sz="2000" baseline="0">
                <a:latin typeface="+mn-lt"/>
                <a:cs typeface="HelveticaNeueLT Std"/>
              </a:defRPr>
            </a:lvl2pPr>
          </a:lstStyle>
          <a:p>
            <a:pPr lvl="1"/>
            <a:r>
              <a:rPr lang="en-US" dirty="0"/>
              <a:t>Object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1237437" y="1694933"/>
            <a:ext cx="3406204" cy="38729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1237437" y="3804081"/>
            <a:ext cx="3406204" cy="38729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1237437" y="4255601"/>
            <a:ext cx="3406204" cy="1632547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marL="0" marR="0" lvl="0" indent="0" algn="l" defTabSz="4569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94185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 Box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96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37458" y="2082236"/>
            <a:ext cx="3406205" cy="4074559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6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5" y="6434539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1237437" y="1694933"/>
            <a:ext cx="3406204" cy="38729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sp>
        <p:nvSpPr>
          <p:cNvPr id="12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4874447" y="2072396"/>
            <a:ext cx="3406205" cy="4074559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874421" y="1685083"/>
            <a:ext cx="3406204" cy="38729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95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928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88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105627627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Objec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96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0" y="1781771"/>
            <a:ext cx="7426340" cy="4375016"/>
          </a:xfrm>
          <a:prstGeom prst="rect">
            <a:avLst/>
          </a:prstGeom>
        </p:spPr>
        <p:txBody>
          <a:bodyPr vert="horz" lIns="91398" tIns="45699" rIns="91398" bIns="45699"/>
          <a:lstStyle>
            <a:lvl1pPr>
              <a:lnSpc>
                <a:spcPct val="100000"/>
              </a:lnSpc>
              <a:defRPr sz="2400" b="0" i="0">
                <a:latin typeface="+mn-lt"/>
                <a:cs typeface="HelveticaNeueLT Std Thin"/>
              </a:defRPr>
            </a:lvl1pPr>
            <a:lvl2pPr marL="799680" indent="-342713">
              <a:lnSpc>
                <a:spcPct val="100000"/>
              </a:lnSpc>
              <a:buSzPct val="100000"/>
              <a:buFont typeface="Lucida Grande"/>
              <a:buChar char="-"/>
              <a:defRPr sz="2000" b="0" i="0" baseline="0">
                <a:latin typeface="+mn-lt"/>
                <a:cs typeface="HelveticaNeueLT Std Thin"/>
              </a:defRPr>
            </a:lvl2pPr>
            <a:lvl3pPr marL="1142402" indent="-228474">
              <a:lnSpc>
                <a:spcPct val="100000"/>
              </a:lnSpc>
              <a:buFont typeface="Lucida Grande"/>
              <a:buChar char="&gt;"/>
              <a:defRPr sz="1600" b="0" i="0">
                <a:latin typeface="+mn-lt"/>
                <a:cs typeface="HelveticaNeueLT Std Thin"/>
              </a:defRPr>
            </a:lvl3pPr>
            <a:lvl4pPr marL="1599360" indent="-228474">
              <a:lnSpc>
                <a:spcPct val="100000"/>
              </a:lnSpc>
              <a:buFont typeface="Lucida Grande"/>
              <a:buChar char="»"/>
              <a:defRPr sz="1400" b="0" i="0">
                <a:latin typeface="+mn-lt"/>
                <a:cs typeface="HelveticaNeueLT Std Thin"/>
              </a:defRPr>
            </a:lvl4pPr>
            <a:lvl5pPr marL="2056328" indent="-228474">
              <a:lnSpc>
                <a:spcPct val="100000"/>
              </a:lnSpc>
              <a:buFont typeface="Courier New"/>
              <a:buChar char="o"/>
              <a:defRPr sz="1400" b="0" i="0">
                <a:latin typeface="+mn-lt"/>
                <a:cs typeface="HelveticaNeueLT Std Thin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6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5" y="6434539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4989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96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6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5" y="6434539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204872" y="1701081"/>
            <a:ext cx="2377440" cy="3894513"/>
          </a:xfrm>
          <a:prstGeom prst="rect">
            <a:avLst/>
          </a:prstGeom>
        </p:spPr>
        <p:txBody>
          <a:bodyPr vert="horz" lIns="91398" tIns="45699" rIns="91398" bIns="45699" anchor="ctr" anchorCtr="0"/>
          <a:lstStyle>
            <a:lvl1pPr marL="0" indent="0" algn="ctr">
              <a:buFontTx/>
              <a:buNone/>
              <a:defRPr sz="18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3757116" y="1701081"/>
            <a:ext cx="2377440" cy="3894513"/>
          </a:xfrm>
          <a:prstGeom prst="rect">
            <a:avLst/>
          </a:prstGeom>
        </p:spPr>
        <p:txBody>
          <a:bodyPr vert="horz" lIns="91398" tIns="45699" rIns="91398" bIns="45699" anchor="ctr" anchorCtr="0"/>
          <a:lstStyle>
            <a:lvl1pPr marL="0" indent="0" algn="ctr">
              <a:buFontTx/>
              <a:buNone/>
              <a:defRPr sz="18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6309359" y="1701081"/>
            <a:ext cx="2377440" cy="3894513"/>
          </a:xfrm>
          <a:prstGeom prst="rect">
            <a:avLst/>
          </a:prstGeom>
        </p:spPr>
        <p:txBody>
          <a:bodyPr vert="horz" lIns="91398" tIns="45699" rIns="91398" bIns="45699" anchor="ctr" anchorCtr="0"/>
          <a:lstStyle>
            <a:lvl1pPr marL="0" indent="0" algn="ctr">
              <a:buFontTx/>
              <a:buNone/>
              <a:defRPr sz="18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1204938" y="5750984"/>
            <a:ext cx="2378075" cy="49741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3756486" y="5740008"/>
            <a:ext cx="2378075" cy="49741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6308752" y="5746223"/>
            <a:ext cx="2378075" cy="49741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1608969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896" y="440157"/>
            <a:ext cx="7481927" cy="1143000"/>
          </a:xfrm>
          <a:prstGeom prst="rect">
            <a:avLst/>
          </a:prstGeom>
        </p:spPr>
        <p:txBody>
          <a:bodyPr vert="horz" lIns="91398" tIns="45699" rIns="91398" bIns="45699"/>
          <a:lstStyle>
            <a:lvl1pPr algn="l">
              <a:lnSpc>
                <a:spcPts val="3400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26"/>
            <a:ext cx="2895600" cy="366183"/>
          </a:xfrm>
          <a:prstGeom prst="rect">
            <a:avLst/>
          </a:prstGeom>
        </p:spPr>
        <p:txBody>
          <a:bodyPr lIns="91398" tIns="45699" rIns="0" bIns="45699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5" y="6434539"/>
            <a:ext cx="280795" cy="366183"/>
          </a:xfrm>
          <a:prstGeom prst="rect">
            <a:avLst/>
          </a:prstGeom>
        </p:spPr>
        <p:txBody>
          <a:bodyPr lIns="0" tIns="45699" rIns="91398" bIns="45699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950"/>
            <a:r>
              <a:rPr lang="en-US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204872" y="1701081"/>
            <a:ext cx="2377440" cy="3894513"/>
          </a:xfrm>
          <a:prstGeom prst="rect">
            <a:avLst/>
          </a:prstGeom>
        </p:spPr>
        <p:txBody>
          <a:bodyPr vert="horz" lIns="91398" tIns="45699" rIns="91398" bIns="45699" anchor="ctr" anchorCtr="0"/>
          <a:lstStyle>
            <a:lvl1pPr marL="0" indent="0" algn="ctr">
              <a:buFontTx/>
              <a:buNone/>
              <a:defRPr sz="18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3757116" y="1701081"/>
            <a:ext cx="2377440" cy="3894513"/>
          </a:xfrm>
          <a:prstGeom prst="rect">
            <a:avLst/>
          </a:prstGeom>
        </p:spPr>
        <p:txBody>
          <a:bodyPr vert="horz" lIns="91398" tIns="45699" rIns="91398" bIns="45699" anchor="ctr" anchorCtr="0"/>
          <a:lstStyle>
            <a:lvl1pPr marL="0" indent="0" algn="ctr">
              <a:buFontTx/>
              <a:buNone/>
              <a:defRPr sz="18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6309359" y="1701081"/>
            <a:ext cx="2377440" cy="3894513"/>
          </a:xfrm>
          <a:prstGeom prst="rect">
            <a:avLst/>
          </a:prstGeom>
        </p:spPr>
        <p:txBody>
          <a:bodyPr vert="horz" lIns="91398" tIns="45699" rIns="91398" bIns="45699" anchor="ctr" anchorCtr="0"/>
          <a:lstStyle>
            <a:lvl1pPr marL="0" indent="0" algn="ctr">
              <a:buFontTx/>
              <a:buNone/>
              <a:defRPr sz="18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1204938" y="5750984"/>
            <a:ext cx="2378075" cy="49741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3756486" y="5740008"/>
            <a:ext cx="2378075" cy="49741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6308752" y="5746223"/>
            <a:ext cx="2378075" cy="497416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110577341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R&amp;D Council 60419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04B7-EF47-46E8-80FF-3FFA6C6EE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5952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idx="1" hasCustomPrompt="1"/>
          </p:nvPr>
        </p:nvSpPr>
        <p:spPr>
          <a:xfrm>
            <a:off x="457200" y="1371600"/>
            <a:ext cx="4114800" cy="480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</a:lstStyle>
          <a:p>
            <a:pPr>
              <a:defRPr sz="1800"/>
            </a:pPr>
            <a:r>
              <a:rPr lang="en-US" sz="2100" dirty="0"/>
              <a:t>Body Level One</a:t>
            </a:r>
          </a:p>
          <a:p>
            <a:pPr lvl="1">
              <a:defRPr sz="1800"/>
            </a:pPr>
            <a:r>
              <a:rPr lang="en-US" sz="2100" dirty="0"/>
              <a:t>Body Level Two</a:t>
            </a:r>
          </a:p>
          <a:p>
            <a:pPr lvl="2">
              <a:defRPr sz="1800"/>
            </a:pPr>
            <a:r>
              <a:rPr lang="en-US" sz="2100" dirty="0"/>
              <a:t>Body Level Three</a:t>
            </a:r>
          </a:p>
          <a:p>
            <a:pPr lvl="3">
              <a:defRPr sz="1800"/>
            </a:pPr>
            <a:r>
              <a:rPr lang="en-US" sz="2100" dirty="0"/>
              <a:t>Body Level Four</a:t>
            </a:r>
          </a:p>
          <a:p>
            <a:pPr lvl="4">
              <a:defRPr sz="1800"/>
            </a:pPr>
            <a:r>
              <a:rPr lang="en-US" sz="2100" dirty="0"/>
              <a:t>Body Level Five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4857750" y="1371600"/>
            <a:ext cx="3829050" cy="48006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943100" y="228600"/>
            <a:ext cx="6286500" cy="60960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accent1"/>
                </a:solidFill>
              </a:defRPr>
            </a:lvl1pPr>
            <a:lvl3pPr marL="685800" indent="0">
              <a:buNone/>
              <a:defRPr sz="2400"/>
            </a:lvl3pPr>
            <a:lvl4pPr marL="1028700" indent="0">
              <a:buNone/>
              <a:defRPr sz="2400"/>
            </a:lvl4pPr>
            <a:lvl5pPr marL="1371600" indent="0">
              <a:buNone/>
              <a:defRPr sz="2400"/>
            </a:lvl5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205492284"/>
      </p:ext>
    </p:extLst>
  </p:cSld>
  <p:clrMapOvr>
    <a:masterClrMapping/>
  </p:clrMapOvr>
  <p:transition spd="med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9"/>
          <p:cNvSpPr>
            <a:spLocks noGrp="1"/>
          </p:cNvSpPr>
          <p:nvPr>
            <p:ph type="title" hasCustomPrompt="1"/>
          </p:nvPr>
        </p:nvSpPr>
        <p:spPr>
          <a:xfrm>
            <a:off x="457200" y="3505524"/>
            <a:ext cx="8229600" cy="1143000"/>
          </a:xfrm>
          <a:prstGeom prst="rect">
            <a:avLst/>
          </a:prstGeom>
        </p:spPr>
        <p:txBody>
          <a:bodyPr vert="horz" lIns="91381" tIns="45691" rIns="91381" bIns="45691" rtlCol="0" anchor="ctr">
            <a:normAutofit/>
          </a:bodyPr>
          <a:lstStyle>
            <a:lvl1pPr>
              <a:defRPr sz="4000" b="0" i="0" baseline="0"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of Presentation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061029" y="5027898"/>
            <a:ext cx="3061024" cy="1060451"/>
          </a:xfrm>
          <a:prstGeom prst="rect">
            <a:avLst/>
          </a:prstGeom>
        </p:spPr>
        <p:txBody>
          <a:bodyPr vert="horz" wrap="none" lIns="91381" tIns="45691" rIns="91381" bIns="45691"/>
          <a:lstStyle>
            <a:lvl1pPr marL="0" indent="0" algn="ctr">
              <a:buFontTx/>
              <a:buNone/>
              <a:defRPr sz="1800" b="0" i="0" baseline="0">
                <a:solidFill>
                  <a:schemeClr val="accent3"/>
                </a:solidFill>
                <a:latin typeface="+mn-lt"/>
                <a:cs typeface="HelveticaNeueLT Std Thin"/>
              </a:defRPr>
            </a:lvl1pPr>
            <a:lvl2pPr marL="456854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2pPr>
            <a:lvl3pPr marL="913740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3pPr>
            <a:lvl4pPr marL="1370606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4pPr>
            <a:lvl5pPr marL="1827482" indent="0">
              <a:buFontTx/>
              <a:buNone/>
              <a:defRPr sz="1800" baseline="0">
                <a:solidFill>
                  <a:schemeClr val="accent5"/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PRESENTER</a:t>
            </a:r>
          </a:p>
          <a:p>
            <a:pPr lvl="0"/>
            <a:r>
              <a:rPr lang="en-US" dirty="0"/>
              <a:t>DATE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907981" y="4800556"/>
            <a:ext cx="7328095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295_REV_TVA_Logo SMALL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360" y="1239692"/>
            <a:ext cx="109728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30717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ed Pictur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04901" y="440157"/>
            <a:ext cx="7481927" cy="1143000"/>
          </a:xfrm>
          <a:prstGeom prst="rect">
            <a:avLst/>
          </a:prstGeom>
        </p:spPr>
        <p:txBody>
          <a:bodyPr vert="horz" lIns="91381" tIns="45691" rIns="91381" bIns="45691"/>
          <a:lstStyle>
            <a:lvl1pPr algn="l">
              <a:lnSpc>
                <a:spcPts val="3399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204934" y="1953720"/>
            <a:ext cx="7481887" cy="1007479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buFontTx/>
              <a:buNone/>
              <a:defRPr sz="1600" b="1" i="0" baseline="30000">
                <a:solidFill>
                  <a:schemeClr val="tx2"/>
                </a:solidFill>
                <a:latin typeface="+mn-lt"/>
                <a:cs typeface="HelveticaNeueLT Std"/>
              </a:defRPr>
            </a:lvl1pPr>
            <a:lvl2pPr marL="456854" indent="0">
              <a:buFontTx/>
              <a:buNone/>
              <a:defRPr sz="1600" b="1" i="0" baseline="0">
                <a:solidFill>
                  <a:schemeClr val="tx2"/>
                </a:solidFill>
                <a:latin typeface="+mn-lt"/>
                <a:cs typeface="HelveticaNeueLT Std"/>
              </a:defRPr>
            </a:lvl2pPr>
            <a:lvl3pPr marL="913740" indent="0">
              <a:buFontTx/>
              <a:buNone/>
              <a:defRPr sz="1600" b="1" i="0" baseline="0">
                <a:solidFill>
                  <a:schemeClr val="tx2"/>
                </a:solidFill>
                <a:latin typeface="+mn-lt"/>
                <a:cs typeface="HelveticaNeueLT Std"/>
              </a:defRPr>
            </a:lvl3pPr>
            <a:lvl4pPr marL="1370606" indent="0">
              <a:buFontTx/>
              <a:buNone/>
              <a:defRPr sz="1600" b="1" i="0" baseline="0">
                <a:solidFill>
                  <a:schemeClr val="tx2"/>
                </a:solidFill>
                <a:latin typeface="Arial Narrow"/>
              </a:defRPr>
            </a:lvl4pPr>
            <a:lvl5pPr marL="1827482" indent="0">
              <a:buFontTx/>
              <a:buNone/>
              <a:defRPr sz="1600" b="1" i="0" baseline="0">
                <a:solidFill>
                  <a:schemeClr val="tx2"/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04940" y="3205235"/>
            <a:ext cx="3549445" cy="284691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342641" indent="-342641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742421" indent="-285545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2pPr>
            <a:lvl3pPr marL="1142168" indent="-228428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3pPr>
            <a:lvl4pPr marL="1599033" indent="-228428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4pPr>
            <a:lvl5pPr marL="2055908" indent="-228428">
              <a:spcAft>
                <a:spcPts val="600"/>
              </a:spcAft>
              <a:buFont typeface="Arial"/>
              <a:buChar char="•"/>
              <a:defRPr sz="14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874421" y="3205235"/>
            <a:ext cx="2290762" cy="2846916"/>
          </a:xfrm>
          <a:prstGeom prst="rect">
            <a:avLst/>
          </a:prstGeom>
        </p:spPr>
        <p:txBody>
          <a:bodyPr vert="horz" lIns="91381" tIns="45691" rIns="91381" bIns="45691" anchor="ctr" anchorCtr="0"/>
          <a:lstStyle>
            <a:lvl1pPr marL="0" indent="0" algn="ctr">
              <a:buFontTx/>
              <a:buNone/>
              <a:defRPr sz="2000" baseline="0">
                <a:solidFill>
                  <a:schemeClr val="tx2"/>
                </a:solidFill>
                <a:latin typeface="+mn-lt"/>
                <a:cs typeface="HelveticaNeueLT Std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Rectangle 8"/>
          <p:cNvSpPr/>
          <p:nvPr/>
        </p:nvSpPr>
        <p:spPr>
          <a:xfrm>
            <a:off x="7238124" y="3205235"/>
            <a:ext cx="1118902" cy="2846916"/>
          </a:xfrm>
          <a:prstGeom prst="rect">
            <a:avLst/>
          </a:prstGeom>
          <a:solidFill>
            <a:srgbClr val="4F73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1" tIns="45691" rIns="91381" bIns="45691"/>
          <a:lstStyle/>
          <a:p>
            <a:pPr defTabSz="456854"/>
            <a:endParaRPr lang="en-US" sz="1800" dirty="0">
              <a:solidFill>
                <a:srgbClr val="F0F0F0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329948" y="3446533"/>
            <a:ext cx="911225" cy="2353733"/>
          </a:xfrm>
          <a:prstGeom prst="rect">
            <a:avLst/>
          </a:prstGeom>
        </p:spPr>
        <p:txBody>
          <a:bodyPr vert="horz" wrap="none" lIns="91381" tIns="45691" rIns="91381" bIns="45691" anchor="ctr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2800">
                <a:solidFill>
                  <a:schemeClr val="bg2"/>
                </a:solidFill>
                <a:latin typeface="+mn-lt"/>
                <a:cs typeface="HelveticaNeueLT Std"/>
              </a:defRPr>
            </a:lvl1pPr>
            <a:lvl2pPr marL="456854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2pPr>
            <a:lvl3pPr marL="91374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3pPr>
            <a:lvl4pPr marL="1370606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4pPr>
            <a:lvl5pPr marL="1827482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5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31"/>
            <a:ext cx="2895600" cy="366183"/>
          </a:xfrm>
          <a:prstGeom prst="rect">
            <a:avLst/>
          </a:prstGeom>
        </p:spPr>
        <p:txBody>
          <a:bodyPr lIns="91381" tIns="45691" rIns="0" bIns="45691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854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26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9" y="6434544"/>
            <a:ext cx="280795" cy="366183"/>
          </a:xfrm>
          <a:prstGeom prst="rect">
            <a:avLst/>
          </a:prstGeom>
        </p:spPr>
        <p:txBody>
          <a:bodyPr lIns="0" tIns="45691" rIns="91381" bIns="45691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854"/>
            <a:r>
              <a:rPr lang="en-US" dirty="0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854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0780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Lef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901" y="440157"/>
            <a:ext cx="7481927" cy="1143000"/>
          </a:xfrm>
          <a:prstGeom prst="rect">
            <a:avLst/>
          </a:prstGeom>
        </p:spPr>
        <p:txBody>
          <a:bodyPr vert="horz" lIns="91381" tIns="45691" rIns="91381" bIns="45691"/>
          <a:lstStyle>
            <a:lvl1pPr algn="l">
              <a:lnSpc>
                <a:spcPts val="3399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97654" y="2362019"/>
            <a:ext cx="1504461" cy="2196991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9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0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482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897674" y="4785810"/>
            <a:ext cx="3660205" cy="1380283"/>
          </a:xfrm>
          <a:prstGeom prst="rect">
            <a:avLst/>
          </a:prstGeom>
          <a:solidFill>
            <a:srgbClr val="4F73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1" tIns="45691" rIns="91381" bIns="45691"/>
          <a:lstStyle/>
          <a:p>
            <a:pPr defTabSz="456854"/>
            <a:endParaRPr lang="en-US" sz="1800" dirty="0">
              <a:solidFill>
                <a:srgbClr val="F0F0F0"/>
              </a:solidFill>
            </a:endParaRP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962769" y="4861938"/>
            <a:ext cx="3504978" cy="1207044"/>
          </a:xfrm>
          <a:prstGeom prst="rect">
            <a:avLst/>
          </a:prstGeom>
        </p:spPr>
        <p:txBody>
          <a:bodyPr vert="horz" wrap="none" lIns="182753" tIns="45691" rIns="91381" bIns="45691" anchor="ctr" anchorCtr="0">
            <a:normAutofit/>
          </a:bodyPr>
          <a:lstStyle>
            <a:lvl1pPr marL="0" indent="0" algn="l">
              <a:spcBef>
                <a:spcPts val="0"/>
              </a:spcBef>
              <a:buFontTx/>
              <a:buNone/>
              <a:defRPr sz="1200">
                <a:solidFill>
                  <a:schemeClr val="bg2"/>
                </a:solidFill>
                <a:latin typeface="+mn-lt"/>
                <a:cs typeface="HelveticaNeueLT Std"/>
              </a:defRPr>
            </a:lvl1pPr>
            <a:lvl2pPr marL="456854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2pPr>
            <a:lvl3pPr marL="913740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3pPr>
            <a:lvl4pPr marL="1370606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4pPr>
            <a:lvl5pPr marL="1827482" indent="0">
              <a:buFontTx/>
              <a:buNone/>
              <a:defRPr sz="4400">
                <a:solidFill>
                  <a:schemeClr val="bg2"/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9" y="1781771"/>
            <a:ext cx="3383181" cy="4375016"/>
          </a:xfrm>
          <a:prstGeom prst="rect">
            <a:avLst/>
          </a:prstGeom>
        </p:spPr>
        <p:txBody>
          <a:bodyPr vert="horz" lIns="91381" tIns="45691" rIns="91381" bIns="45691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6854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7040371" y="2374156"/>
            <a:ext cx="1517487" cy="2196991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9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0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482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4897654" y="1781771"/>
            <a:ext cx="1504461" cy="38729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2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0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482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7040371" y="1781771"/>
            <a:ext cx="1504461" cy="38729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2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0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482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31"/>
            <a:ext cx="2895600" cy="366183"/>
          </a:xfrm>
          <a:prstGeom prst="rect">
            <a:avLst/>
          </a:prstGeom>
        </p:spPr>
        <p:txBody>
          <a:bodyPr lIns="91381" tIns="45691" rIns="0" bIns="45691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854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9" y="6434544"/>
            <a:ext cx="280795" cy="366183"/>
          </a:xfrm>
          <a:prstGeom prst="rect">
            <a:avLst/>
          </a:prstGeom>
        </p:spPr>
        <p:txBody>
          <a:bodyPr lIns="0" tIns="45691" rIns="91381" bIns="45691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854"/>
            <a:r>
              <a:rPr lang="en-US" dirty="0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854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71960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ject Lef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901" y="440157"/>
            <a:ext cx="7481927" cy="1143000"/>
          </a:xfrm>
          <a:prstGeom prst="rect">
            <a:avLst/>
          </a:prstGeom>
        </p:spPr>
        <p:txBody>
          <a:bodyPr vert="horz" lIns="91381" tIns="45691" rIns="91381" bIns="45691"/>
          <a:lstStyle>
            <a:lvl1pPr algn="l">
              <a:lnSpc>
                <a:spcPts val="3399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9" y="1781771"/>
            <a:ext cx="3383181" cy="4375016"/>
          </a:xfrm>
          <a:prstGeom prst="rect">
            <a:avLst/>
          </a:prstGeom>
        </p:spPr>
        <p:txBody>
          <a:bodyPr vert="horz" lIns="91381" tIns="45691" rIns="91381" bIns="45691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6854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31"/>
            <a:ext cx="2895600" cy="366183"/>
          </a:xfrm>
          <a:prstGeom prst="rect">
            <a:avLst/>
          </a:prstGeom>
        </p:spPr>
        <p:txBody>
          <a:bodyPr lIns="91381" tIns="45691" rIns="0" bIns="45691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854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9" y="6434544"/>
            <a:ext cx="280795" cy="366183"/>
          </a:xfrm>
          <a:prstGeom prst="rect">
            <a:avLst/>
          </a:prstGeom>
        </p:spPr>
        <p:txBody>
          <a:bodyPr lIns="0" tIns="45691" rIns="91381" bIns="45691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854"/>
            <a:r>
              <a:rPr lang="en-US" dirty="0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854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sp>
        <p:nvSpPr>
          <p:cNvPr id="20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4874452" y="2072391"/>
            <a:ext cx="3406205" cy="4084409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0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482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874421" y="1685083"/>
            <a:ext cx="3406204" cy="38729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0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482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223521434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Object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3"/>
          <p:cNvSpPr>
            <a:spLocks noGrp="1"/>
          </p:cNvSpPr>
          <p:nvPr>
            <p:ph sz="quarter" idx="21"/>
          </p:nvPr>
        </p:nvSpPr>
        <p:spPr>
          <a:xfrm>
            <a:off x="4874431" y="1781771"/>
            <a:ext cx="3383181" cy="4375016"/>
          </a:xfrm>
          <a:prstGeom prst="rect">
            <a:avLst/>
          </a:prstGeom>
        </p:spPr>
        <p:txBody>
          <a:bodyPr vert="horz" lIns="91381" tIns="45691" rIns="91381" bIns="45691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6854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901" y="440157"/>
            <a:ext cx="7481927" cy="1143000"/>
          </a:xfrm>
          <a:prstGeom prst="rect">
            <a:avLst/>
          </a:prstGeom>
        </p:spPr>
        <p:txBody>
          <a:bodyPr vert="horz" lIns="91381" tIns="45691" rIns="91381" bIns="45691"/>
          <a:lstStyle>
            <a:lvl1pPr algn="l">
              <a:lnSpc>
                <a:spcPts val="3399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9" y="1781771"/>
            <a:ext cx="3383181" cy="4375016"/>
          </a:xfrm>
          <a:prstGeom prst="rect">
            <a:avLst/>
          </a:prstGeom>
        </p:spPr>
        <p:txBody>
          <a:bodyPr vert="horz" lIns="91381" tIns="45691" rIns="91381" bIns="45691"/>
          <a:lstStyle>
            <a:lvl1pPr>
              <a:defRPr sz="2000" b="0" i="0">
                <a:latin typeface="+mn-lt"/>
                <a:cs typeface="HelveticaNeueLT Std Thin"/>
              </a:defRPr>
            </a:lvl1pPr>
            <a:lvl2pPr marL="456854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31"/>
            <a:ext cx="2895600" cy="366183"/>
          </a:xfrm>
          <a:prstGeom prst="rect">
            <a:avLst/>
          </a:prstGeom>
        </p:spPr>
        <p:txBody>
          <a:bodyPr lIns="91381" tIns="45691" rIns="0" bIns="45691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854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9" y="6434544"/>
            <a:ext cx="280795" cy="366183"/>
          </a:xfrm>
          <a:prstGeom prst="rect">
            <a:avLst/>
          </a:prstGeom>
        </p:spPr>
        <p:txBody>
          <a:bodyPr lIns="0" tIns="45691" rIns="91381" bIns="45691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854"/>
            <a:r>
              <a:rPr lang="en-US" dirty="0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854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99569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Righ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901" y="440157"/>
            <a:ext cx="7481927" cy="1143000"/>
          </a:xfrm>
          <a:prstGeom prst="rect">
            <a:avLst/>
          </a:prstGeom>
        </p:spPr>
        <p:txBody>
          <a:bodyPr vert="horz" lIns="91381" tIns="45691" rIns="91381" bIns="45691"/>
          <a:lstStyle>
            <a:lvl1pPr algn="l">
              <a:lnSpc>
                <a:spcPts val="3399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37438" y="2082230"/>
            <a:ext cx="3093590" cy="1632547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0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482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31"/>
            <a:ext cx="2895600" cy="366183"/>
          </a:xfrm>
          <a:prstGeom prst="rect">
            <a:avLst/>
          </a:prstGeom>
        </p:spPr>
        <p:txBody>
          <a:bodyPr lIns="91381" tIns="45691" rIns="0" bIns="45691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854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9" y="6434544"/>
            <a:ext cx="280795" cy="366183"/>
          </a:xfrm>
          <a:prstGeom prst="rect">
            <a:avLst/>
          </a:prstGeom>
        </p:spPr>
        <p:txBody>
          <a:bodyPr lIns="0" tIns="45691" rIns="91381" bIns="45691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854"/>
            <a:r>
              <a:rPr lang="en-US" dirty="0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854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5038984" y="1781771"/>
            <a:ext cx="3649131" cy="4375016"/>
          </a:xfrm>
          <a:prstGeom prst="rect">
            <a:avLst/>
          </a:prstGeom>
        </p:spPr>
        <p:txBody>
          <a:bodyPr vert="horz" lIns="91381" tIns="45691" rIns="91381" bIns="45691"/>
          <a:lstStyle>
            <a:lvl2pPr marL="456854" indent="0" algn="ctr">
              <a:buNone/>
              <a:defRPr sz="2000" baseline="0">
                <a:latin typeface="+mn-lt"/>
                <a:cs typeface="HelveticaNeueLT Std"/>
              </a:defRPr>
            </a:lvl2pPr>
          </a:lstStyle>
          <a:p>
            <a:pPr lvl="1"/>
            <a:r>
              <a:rPr lang="en-US" dirty="0"/>
              <a:t>Object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1237450" y="1694933"/>
            <a:ext cx="1504461" cy="38729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4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0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482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1237450" y="3804081"/>
            <a:ext cx="1504461" cy="38729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4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0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482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1237438" y="4192422"/>
            <a:ext cx="3093590" cy="1632547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0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482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marL="0" marR="0" lvl="0" indent="0" algn="l" defTabSz="4568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24647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 Box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901" y="440157"/>
            <a:ext cx="7481927" cy="1143000"/>
          </a:xfrm>
          <a:prstGeom prst="rect">
            <a:avLst/>
          </a:prstGeom>
        </p:spPr>
        <p:txBody>
          <a:bodyPr vert="horz" lIns="91381" tIns="45691" rIns="91381" bIns="45691"/>
          <a:lstStyle>
            <a:lvl1pPr algn="l">
              <a:lnSpc>
                <a:spcPts val="3399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37458" y="2082236"/>
            <a:ext cx="3406205" cy="4074559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0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482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31"/>
            <a:ext cx="2895600" cy="366183"/>
          </a:xfrm>
          <a:prstGeom prst="rect">
            <a:avLst/>
          </a:prstGeom>
        </p:spPr>
        <p:txBody>
          <a:bodyPr lIns="91381" tIns="45691" rIns="0" bIns="45691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854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9" y="6434544"/>
            <a:ext cx="280795" cy="366183"/>
          </a:xfrm>
          <a:prstGeom prst="rect">
            <a:avLst/>
          </a:prstGeom>
        </p:spPr>
        <p:txBody>
          <a:bodyPr lIns="0" tIns="45691" rIns="91381" bIns="45691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854"/>
            <a:r>
              <a:rPr lang="en-US" dirty="0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854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1237437" y="1694933"/>
            <a:ext cx="3406204" cy="38729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0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482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sp>
        <p:nvSpPr>
          <p:cNvPr id="12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4874452" y="2072396"/>
            <a:ext cx="3406205" cy="4074559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200" b="0" i="0" baseline="0">
                <a:solidFill>
                  <a:schemeClr val="bg1">
                    <a:lumMod val="25000"/>
                  </a:schemeClr>
                </a:solidFill>
                <a:latin typeface="+mn-lt"/>
                <a:cs typeface="HelveticaNeueLT Std Thin"/>
              </a:defRPr>
            </a:lvl1pPr>
            <a:lvl2pPr marL="456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0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482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874421" y="1685083"/>
            <a:ext cx="3406204" cy="387296"/>
          </a:xfrm>
          <a:prstGeom prst="rect">
            <a:avLst/>
          </a:prstGeom>
        </p:spPr>
        <p:txBody>
          <a:bodyPr vert="horz" lIns="91381" tIns="45691" rIns="91381" bIns="45691"/>
          <a:lstStyle>
            <a:lvl1pPr marL="0" indent="0">
              <a:spcAft>
                <a:spcPts val="600"/>
              </a:spcAft>
              <a:buFontTx/>
              <a:buNone/>
              <a:defRPr sz="1600" b="1" i="0" baseline="0">
                <a:solidFill>
                  <a:schemeClr val="accent2"/>
                </a:solidFill>
                <a:latin typeface="+mj-lt"/>
                <a:cs typeface="HelveticaNeueLT Std"/>
              </a:defRPr>
            </a:lvl1pPr>
            <a:lvl2pPr marL="456854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2pPr>
            <a:lvl3pPr marL="913740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3pPr>
            <a:lvl4pPr marL="1370606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4pPr>
            <a:lvl5pPr marL="1827482" indent="0">
              <a:spcAft>
                <a:spcPts val="600"/>
              </a:spcAft>
              <a:buFontTx/>
              <a:buNone/>
              <a:defRPr sz="1000" baseline="0">
                <a:solidFill>
                  <a:schemeClr val="bg1">
                    <a:lumMod val="25000"/>
                  </a:schemeClr>
                </a:solidFill>
                <a:latin typeface="Arial Narrow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61376310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Objec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204901" y="440157"/>
            <a:ext cx="7481927" cy="1143000"/>
          </a:xfrm>
          <a:prstGeom prst="rect">
            <a:avLst/>
          </a:prstGeom>
        </p:spPr>
        <p:txBody>
          <a:bodyPr vert="horz" lIns="91381" tIns="45691" rIns="91381" bIns="45691"/>
          <a:lstStyle>
            <a:lvl1pPr algn="l">
              <a:lnSpc>
                <a:spcPts val="3399"/>
              </a:lnSpc>
              <a:defRPr sz="3200" b="0" i="0">
                <a:solidFill>
                  <a:schemeClr val="tx2"/>
                </a:solidFill>
                <a:latin typeface="+mj-lt"/>
                <a:cs typeface="HelveticaNeueLT Std Thin"/>
              </a:defRPr>
            </a:lvl1pPr>
          </a:lstStyle>
          <a:p>
            <a:r>
              <a:rPr lang="en-US" dirty="0"/>
              <a:t>Place Title Here</a:t>
            </a:r>
          </a:p>
        </p:txBody>
      </p:sp>
      <p:pic>
        <p:nvPicPr>
          <p:cNvPr id="9" name="Picture 8" descr="295_TVA_Logo SMALLES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1260460" y="1781771"/>
            <a:ext cx="7426340" cy="4375016"/>
          </a:xfrm>
          <a:prstGeom prst="rect">
            <a:avLst/>
          </a:prstGeom>
        </p:spPr>
        <p:txBody>
          <a:bodyPr vert="horz" lIns="91381" tIns="45691" rIns="91381" bIns="45691"/>
          <a:lstStyle>
            <a:lvl1pPr>
              <a:lnSpc>
                <a:spcPct val="100000"/>
              </a:lnSpc>
              <a:defRPr sz="2400" b="0" i="0">
                <a:latin typeface="+mn-lt"/>
                <a:cs typeface="HelveticaNeueLT Std Thin"/>
              </a:defRPr>
            </a:lvl1pPr>
            <a:lvl2pPr marL="799517" indent="-342641">
              <a:lnSpc>
                <a:spcPct val="100000"/>
              </a:lnSpc>
              <a:buSzPct val="100000"/>
              <a:buFont typeface="Lucida Grande"/>
              <a:buChar char="-"/>
              <a:defRPr sz="2000" b="0" i="0" baseline="0">
                <a:latin typeface="+mn-lt"/>
                <a:cs typeface="HelveticaNeueLT Std Thin"/>
              </a:defRPr>
            </a:lvl2pPr>
            <a:lvl3pPr marL="1142168" indent="-228428">
              <a:lnSpc>
                <a:spcPct val="100000"/>
              </a:lnSpc>
              <a:buFont typeface="Lucida Grande"/>
              <a:buChar char="&gt;"/>
              <a:defRPr sz="1600" b="0" i="0">
                <a:latin typeface="+mn-lt"/>
                <a:cs typeface="HelveticaNeueLT Std Thin"/>
              </a:defRPr>
            </a:lvl3pPr>
            <a:lvl4pPr marL="1599033" indent="-228428">
              <a:lnSpc>
                <a:spcPct val="100000"/>
              </a:lnSpc>
              <a:buFont typeface="Lucida Grande"/>
              <a:buChar char="»"/>
              <a:defRPr sz="1400" b="0" i="0">
                <a:latin typeface="+mn-lt"/>
                <a:cs typeface="HelveticaNeueLT Std Thin"/>
              </a:defRPr>
            </a:lvl4pPr>
            <a:lvl5pPr marL="2055908" indent="-228428">
              <a:lnSpc>
                <a:spcPct val="100000"/>
              </a:lnSpc>
              <a:buFont typeface="Courier New"/>
              <a:buChar char="o"/>
              <a:defRPr sz="1400" b="0" i="0">
                <a:latin typeface="+mn-lt"/>
                <a:cs typeface="HelveticaNeueLT Std Thin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4"/>
          </p:nvPr>
        </p:nvSpPr>
        <p:spPr>
          <a:xfrm>
            <a:off x="5533069" y="6439331"/>
            <a:ext cx="2895600" cy="366183"/>
          </a:xfrm>
          <a:prstGeom prst="rect">
            <a:avLst/>
          </a:prstGeom>
        </p:spPr>
        <p:txBody>
          <a:bodyPr lIns="91381" tIns="45691" rIns="0" bIns="45691"/>
          <a:lstStyle>
            <a:lvl1pPr algn="r">
              <a:defRPr lang="en-US" sz="600" baseline="0" smtClean="0">
                <a:solidFill>
                  <a:schemeClr val="bg1">
                    <a:lumMod val="10000"/>
                  </a:schemeClr>
                </a:solidFill>
                <a:effectLst/>
                <a:latin typeface="Arial Narrow"/>
              </a:defRPr>
            </a:lvl1pPr>
          </a:lstStyle>
          <a:p>
            <a:pPr defTabSz="456854"/>
            <a:r>
              <a:rPr lang="en-US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5"/>
          </p:nvPr>
        </p:nvSpPr>
        <p:spPr>
          <a:xfrm>
            <a:off x="8467779" y="6434544"/>
            <a:ext cx="280795" cy="366183"/>
          </a:xfrm>
          <a:prstGeom prst="rect">
            <a:avLst/>
          </a:prstGeom>
        </p:spPr>
        <p:txBody>
          <a:bodyPr lIns="0" tIns="45691" rIns="91381" bIns="45691"/>
          <a:lstStyle>
            <a:lvl1pPr algn="l">
              <a:defRPr sz="600">
                <a:solidFill>
                  <a:schemeClr val="bg1">
                    <a:lumMod val="10000"/>
                  </a:schemeClr>
                </a:solidFill>
                <a:latin typeface="Arial Narrow"/>
              </a:defRPr>
            </a:lvl1pPr>
          </a:lstStyle>
          <a:p>
            <a:pPr defTabSz="456854"/>
            <a:r>
              <a:rPr lang="en-US" dirty="0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854"/>
              <a:t>‹#›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457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theme" Target="../theme/theme10.xml"/><Relationship Id="rId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9.xml"/><Relationship Id="rId3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103.xml"/><Relationship Id="rId1" Type="http://schemas.openxmlformats.org/officeDocument/2006/relationships/slideLayout" Target="../slideLayouts/slideLayout102.xml"/><Relationship Id="rId6" Type="http://schemas.openxmlformats.org/officeDocument/2006/relationships/slideLayout" Target="../slideLayouts/slideLayout10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06.xml"/><Relationship Id="rId10" Type="http://schemas.openxmlformats.org/officeDocument/2006/relationships/theme" Target="../theme/theme11.xml"/><Relationship Id="rId4" Type="http://schemas.openxmlformats.org/officeDocument/2006/relationships/slideLayout" Target="../slideLayouts/slideLayout105.xml"/><Relationship Id="rId9" Type="http://schemas.openxmlformats.org/officeDocument/2006/relationships/slideLayout" Target="../slideLayouts/slideLayout11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15.xml"/><Relationship Id="rId10" Type="http://schemas.openxmlformats.org/officeDocument/2006/relationships/theme" Target="../theme/theme12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3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6.xml"/><Relationship Id="rId2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24.xml"/><Relationship Id="rId10" Type="http://schemas.openxmlformats.org/officeDocument/2006/relationships/theme" Target="../theme/theme13.xml"/><Relationship Id="rId4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2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6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31.xml"/><Relationship Id="rId7" Type="http://schemas.openxmlformats.org/officeDocument/2006/relationships/slideLayout" Target="../slideLayouts/slideLayout135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30.xml"/><Relationship Id="rId1" Type="http://schemas.openxmlformats.org/officeDocument/2006/relationships/slideLayout" Target="../slideLayouts/slideLayout129.xml"/><Relationship Id="rId6" Type="http://schemas.openxmlformats.org/officeDocument/2006/relationships/slideLayout" Target="../slideLayouts/slideLayout134.xml"/><Relationship Id="rId11" Type="http://schemas.openxmlformats.org/officeDocument/2006/relationships/slideLayout" Target="../slideLayouts/slideLayout139.xml"/><Relationship Id="rId5" Type="http://schemas.openxmlformats.org/officeDocument/2006/relationships/slideLayout" Target="../slideLayouts/slideLayout133.xml"/><Relationship Id="rId10" Type="http://schemas.openxmlformats.org/officeDocument/2006/relationships/slideLayout" Target="../slideLayouts/slideLayout138.xml"/><Relationship Id="rId4" Type="http://schemas.openxmlformats.org/officeDocument/2006/relationships/slideLayout" Target="../slideLayouts/slideLayout132.xml"/><Relationship Id="rId9" Type="http://schemas.openxmlformats.org/officeDocument/2006/relationships/slideLayout" Target="../slideLayouts/slideLayout137.xml"/><Relationship Id="rId14" Type="http://schemas.openxmlformats.org/officeDocument/2006/relationships/image" Target="../media/image6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24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image" Target="../media/image6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64.xml"/><Relationship Id="rId10" Type="http://schemas.openxmlformats.org/officeDocument/2006/relationships/theme" Target="../theme/theme7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slideLayout" Target="../slideLayouts/slideLayout80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image" Target="../media/image4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82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3050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dt="0"/>
  <p:txStyles>
    <p:titleStyle>
      <a:lvl1pPr algn="ctr" defTabSz="456950" rtl="0" eaLnBrk="1" latinLnBrk="0" hangingPunct="1">
        <a:spcBef>
          <a:spcPct val="0"/>
        </a:spcBef>
        <a:buNone/>
        <a:defRPr sz="5000" b="0" i="0" kern="1200">
          <a:solidFill>
            <a:schemeClr val="bg1"/>
          </a:solidFill>
          <a:latin typeface="Arial Narrow"/>
          <a:ea typeface="+mj-ea"/>
          <a:cs typeface="Arial Narrow"/>
        </a:defRPr>
      </a:lvl1pPr>
    </p:titleStyle>
    <p:bodyStyle>
      <a:lvl1pPr marL="342713" indent="-342713" algn="l" defTabSz="45695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571" indent="-285603" algn="l" defTabSz="45695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02" indent="-228474" algn="l" defTabSz="45695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360" indent="-228474" algn="l" defTabSz="45695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328" indent="-228474" algn="l" defTabSz="45695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277" indent="-228474" algn="l" defTabSz="45695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246" indent="-228474" algn="l" defTabSz="45695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205" indent="-228474" algn="l" defTabSz="45695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163" indent="-228474" algn="l" defTabSz="45695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50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28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86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854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803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753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720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679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pic>
        <p:nvPicPr>
          <p:cNvPr id="3" name="Picture 2" descr="295_TVA_Logo SMALLEST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696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</p:sldLayoutIdLst>
  <p:hf hdr="0" dt="0"/>
  <p:txStyles>
    <p:titleStyle>
      <a:lvl1pPr algn="ctr" defTabSz="456854" rtl="0" eaLnBrk="1" latinLnBrk="0" hangingPunct="1">
        <a:spcBef>
          <a:spcPct val="0"/>
        </a:spcBef>
        <a:buNone/>
        <a:defRPr sz="5000" b="0" i="0" kern="1200">
          <a:solidFill>
            <a:schemeClr val="bg1"/>
          </a:solidFill>
          <a:latin typeface="Arial Narrow"/>
          <a:ea typeface="+mj-ea"/>
          <a:cs typeface="Arial Narrow"/>
        </a:defRPr>
      </a:lvl1pPr>
    </p:titleStyle>
    <p:bodyStyle>
      <a:lvl1pPr marL="342641" indent="-342641" algn="l" defTabSz="45685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421" indent="-285545" algn="l" defTabSz="456854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168" indent="-228428" algn="l" defTabSz="45685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033" indent="-228428" algn="l" defTabSz="456854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908" indent="-228428" algn="l" defTabSz="456854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763" indent="-228428" algn="l" defTabSz="4568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640" indent="-228428" algn="l" defTabSz="4568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504" indent="-228428" algn="l" defTabSz="4568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369" indent="-228428" algn="l" defTabSz="4568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8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54" algn="l" defTabSz="4568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40" algn="l" defTabSz="4568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06" algn="l" defTabSz="4568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482" algn="l" defTabSz="4568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336" algn="l" defTabSz="4568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192" algn="l" defTabSz="4568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067" algn="l" defTabSz="4568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931" algn="l" defTabSz="4568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40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</p:sldLayoutIdLst>
  <p:hf hdr="0" dt="0"/>
  <p:txStyles>
    <p:titleStyle>
      <a:lvl1pPr algn="ctr" defTabSz="456950" rtl="0" eaLnBrk="1" latinLnBrk="0" hangingPunct="1">
        <a:spcBef>
          <a:spcPct val="0"/>
        </a:spcBef>
        <a:buNone/>
        <a:defRPr sz="5000" b="0" i="0" kern="1200">
          <a:solidFill>
            <a:schemeClr val="bg1"/>
          </a:solidFill>
          <a:latin typeface="Arial Narrow"/>
          <a:ea typeface="+mj-ea"/>
          <a:cs typeface="Arial Narrow"/>
        </a:defRPr>
      </a:lvl1pPr>
    </p:titleStyle>
    <p:bodyStyle>
      <a:lvl1pPr marL="342713" indent="-342713" algn="l" defTabSz="45695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571" indent="-285603" algn="l" defTabSz="45695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02" indent="-228474" algn="l" defTabSz="45695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360" indent="-228474" algn="l" defTabSz="45695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328" indent="-228474" algn="l" defTabSz="45695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277" indent="-228474" algn="l" defTabSz="45695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246" indent="-228474" algn="l" defTabSz="45695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205" indent="-228474" algn="l" defTabSz="45695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163" indent="-228474" algn="l" defTabSz="45695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50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28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86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854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803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753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720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679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1450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</p:sldLayoutIdLst>
  <p:hf hdr="0" dt="0"/>
  <p:txStyles>
    <p:titleStyle>
      <a:lvl1pPr algn="ctr" defTabSz="456950" rtl="0" eaLnBrk="1" latinLnBrk="0" hangingPunct="1">
        <a:spcBef>
          <a:spcPct val="0"/>
        </a:spcBef>
        <a:buNone/>
        <a:defRPr sz="5000" b="0" i="0" kern="1200">
          <a:solidFill>
            <a:schemeClr val="bg1"/>
          </a:solidFill>
          <a:latin typeface="Arial Narrow"/>
          <a:ea typeface="+mj-ea"/>
          <a:cs typeface="Arial Narrow"/>
        </a:defRPr>
      </a:lvl1pPr>
    </p:titleStyle>
    <p:bodyStyle>
      <a:lvl1pPr marL="342713" indent="-342713" algn="l" defTabSz="45695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571" indent="-285603" algn="l" defTabSz="45695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02" indent="-228474" algn="l" defTabSz="45695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360" indent="-228474" algn="l" defTabSz="45695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328" indent="-228474" algn="l" defTabSz="45695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277" indent="-228474" algn="l" defTabSz="45695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246" indent="-228474" algn="l" defTabSz="45695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205" indent="-228474" algn="l" defTabSz="45695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163" indent="-228474" algn="l" defTabSz="45695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50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28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86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854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803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753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720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679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7231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</p:sldLayoutIdLst>
  <p:hf hdr="0" ftr="0" dt="0"/>
  <p:txStyles>
    <p:titleStyle>
      <a:lvl1pPr algn="ctr" defTabSz="456950" rtl="0" eaLnBrk="1" latinLnBrk="0" hangingPunct="1">
        <a:spcBef>
          <a:spcPct val="0"/>
        </a:spcBef>
        <a:buNone/>
        <a:defRPr sz="5000" b="0" i="0" kern="1200">
          <a:solidFill>
            <a:schemeClr val="bg1"/>
          </a:solidFill>
          <a:latin typeface="Arial Narrow"/>
          <a:ea typeface="+mj-ea"/>
          <a:cs typeface="Arial Narrow"/>
        </a:defRPr>
      </a:lvl1pPr>
    </p:titleStyle>
    <p:bodyStyle>
      <a:lvl1pPr marL="342713" indent="-342713" algn="l" defTabSz="45695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571" indent="-285603" algn="l" defTabSz="45695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02" indent="-228474" algn="l" defTabSz="45695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360" indent="-228474" algn="l" defTabSz="45695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328" indent="-228474" algn="l" defTabSz="45695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277" indent="-228474" algn="l" defTabSz="45695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246" indent="-228474" algn="l" defTabSz="45695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205" indent="-228474" algn="l" defTabSz="45695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163" indent="-228474" algn="l" defTabSz="45695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50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28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86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854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803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753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720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679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pic>
        <p:nvPicPr>
          <p:cNvPr id="3" name="Picture 2" descr="295_TVA_Logo SMALLEST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039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hf hdr="0" dt="0"/>
  <p:txStyles>
    <p:titleStyle>
      <a:lvl1pPr algn="ctr" defTabSz="456854" rtl="0" eaLnBrk="1" latinLnBrk="0" hangingPunct="1">
        <a:spcBef>
          <a:spcPct val="0"/>
        </a:spcBef>
        <a:buNone/>
        <a:defRPr sz="5000" b="0" i="0" kern="1200">
          <a:solidFill>
            <a:schemeClr val="bg1"/>
          </a:solidFill>
          <a:latin typeface="Arial Narrow"/>
          <a:ea typeface="+mj-ea"/>
          <a:cs typeface="Arial Narrow"/>
        </a:defRPr>
      </a:lvl1pPr>
    </p:titleStyle>
    <p:bodyStyle>
      <a:lvl1pPr marL="342641" indent="-342641" algn="l" defTabSz="45685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421" indent="-285545" algn="l" defTabSz="456854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168" indent="-228428" algn="l" defTabSz="45685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033" indent="-228428" algn="l" defTabSz="456854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908" indent="-228428" algn="l" defTabSz="456854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763" indent="-228428" algn="l" defTabSz="4568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640" indent="-228428" algn="l" defTabSz="4568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504" indent="-228428" algn="l" defTabSz="4568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369" indent="-228428" algn="l" defTabSz="4568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8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54" algn="l" defTabSz="4568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40" algn="l" defTabSz="4568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06" algn="l" defTabSz="4568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482" algn="l" defTabSz="4568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336" algn="l" defTabSz="4568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192" algn="l" defTabSz="4568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067" algn="l" defTabSz="4568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931" algn="l" defTabSz="4568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pic>
        <p:nvPicPr>
          <p:cNvPr id="3" name="Picture 2" descr="295_TVA_Logo SMALLEST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066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</p:sldLayoutIdLst>
  <p:hf hdr="0" dt="0"/>
  <p:txStyles>
    <p:titleStyle>
      <a:lvl1pPr algn="ctr" defTabSz="456866" rtl="0" eaLnBrk="1" latinLnBrk="0" hangingPunct="1">
        <a:spcBef>
          <a:spcPct val="0"/>
        </a:spcBef>
        <a:buNone/>
        <a:defRPr sz="5000" b="0" i="0" kern="1200">
          <a:solidFill>
            <a:schemeClr val="bg1"/>
          </a:solidFill>
          <a:latin typeface="Arial Narrow"/>
          <a:ea typeface="+mj-ea"/>
          <a:cs typeface="Arial Narrow"/>
        </a:defRPr>
      </a:lvl1pPr>
    </p:titleStyle>
    <p:bodyStyle>
      <a:lvl1pPr marL="342650" indent="-342650" algn="l" defTabSz="45686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439" indent="-285552" algn="l" defTabSz="45686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197" indent="-228434" algn="l" defTabSz="45686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073" indent="-228434" algn="l" defTabSz="45686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959" indent="-228434" algn="l" defTabSz="45686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826" indent="-228434" algn="l" defTabSz="45686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714" indent="-228434" algn="l" defTabSz="45686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590" indent="-228434" algn="l" defTabSz="45686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466" indent="-228434" algn="l" defTabSz="45686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8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66" algn="l" defTabSz="4568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63" algn="l" defTabSz="4568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40" algn="l" defTabSz="4568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527" algn="l" defTabSz="4568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393" algn="l" defTabSz="4568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261" algn="l" defTabSz="4568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147" algn="l" defTabSz="4568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022" algn="l" defTabSz="4568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pic>
        <p:nvPicPr>
          <p:cNvPr id="3" name="Picture 2" descr="295_TVA_Logo SMALLEST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471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5000" b="0" i="0" kern="1200">
          <a:solidFill>
            <a:schemeClr val="bg1"/>
          </a:solidFill>
          <a:latin typeface="Arial Narrow"/>
          <a:ea typeface="+mj-ea"/>
          <a:cs typeface="Arial Narrow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pic>
        <p:nvPicPr>
          <p:cNvPr id="3" name="Picture 2" descr="295_TVA_Logo SMALLEST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689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5000" b="0" i="0" kern="1200">
          <a:solidFill>
            <a:schemeClr val="bg1"/>
          </a:solidFill>
          <a:latin typeface="Arial Narrow"/>
          <a:ea typeface="+mj-ea"/>
          <a:cs typeface="Arial Narrow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pic>
        <p:nvPicPr>
          <p:cNvPr id="3" name="Picture 2" descr="295_TVA_Logo SMALLEST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206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hdr="0" dt="0"/>
  <p:txStyles>
    <p:titleStyle>
      <a:lvl1pPr algn="ctr" defTabSz="456854" rtl="0" eaLnBrk="1" latinLnBrk="0" hangingPunct="1">
        <a:spcBef>
          <a:spcPct val="0"/>
        </a:spcBef>
        <a:buNone/>
        <a:defRPr sz="5000" b="0" i="0" kern="1200">
          <a:solidFill>
            <a:schemeClr val="bg1"/>
          </a:solidFill>
          <a:latin typeface="Arial Narrow"/>
          <a:ea typeface="+mj-ea"/>
          <a:cs typeface="Arial Narrow"/>
        </a:defRPr>
      </a:lvl1pPr>
    </p:titleStyle>
    <p:bodyStyle>
      <a:lvl1pPr marL="342641" indent="-342641" algn="l" defTabSz="45685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421" indent="-285545" algn="l" defTabSz="456854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168" indent="-228428" algn="l" defTabSz="45685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033" indent="-228428" algn="l" defTabSz="456854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908" indent="-228428" algn="l" defTabSz="456854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763" indent="-228428" algn="l" defTabSz="4568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640" indent="-228428" algn="l" defTabSz="4568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504" indent="-228428" algn="l" defTabSz="4568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369" indent="-228428" algn="l" defTabSz="4568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8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54" algn="l" defTabSz="4568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40" algn="l" defTabSz="4568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06" algn="l" defTabSz="4568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482" algn="l" defTabSz="4568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336" algn="l" defTabSz="4568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192" algn="l" defTabSz="4568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067" algn="l" defTabSz="4568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931" algn="l" defTabSz="4568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197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</p:sldLayoutIdLst>
  <p:hf hdr="0" dt="0"/>
  <p:txStyles>
    <p:titleStyle>
      <a:lvl1pPr algn="ctr" defTabSz="456950" rtl="0" eaLnBrk="1" latinLnBrk="0" hangingPunct="1">
        <a:spcBef>
          <a:spcPct val="0"/>
        </a:spcBef>
        <a:buNone/>
        <a:defRPr sz="5000" b="0" i="0" kern="1200">
          <a:solidFill>
            <a:schemeClr val="bg1"/>
          </a:solidFill>
          <a:latin typeface="Arial Narrow"/>
          <a:ea typeface="+mj-ea"/>
          <a:cs typeface="Arial Narrow"/>
        </a:defRPr>
      </a:lvl1pPr>
    </p:titleStyle>
    <p:bodyStyle>
      <a:lvl1pPr marL="342713" indent="-342713" algn="l" defTabSz="45695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571" indent="-285603" algn="l" defTabSz="45695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02" indent="-228474" algn="l" defTabSz="45695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360" indent="-228474" algn="l" defTabSz="45695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328" indent="-228474" algn="l" defTabSz="45695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277" indent="-228474" algn="l" defTabSz="45695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246" indent="-228474" algn="l" defTabSz="45695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205" indent="-228474" algn="l" defTabSz="45695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163" indent="-228474" algn="l" defTabSz="45695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50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28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86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854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803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753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720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679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pic>
        <p:nvPicPr>
          <p:cNvPr id="3" name="Picture 2" descr="295_TVA_Logo SMALLEST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382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5000" b="0" i="0" kern="1200">
          <a:solidFill>
            <a:schemeClr val="bg1"/>
          </a:solidFill>
          <a:latin typeface="Arial Narrow"/>
          <a:ea typeface="+mj-ea"/>
          <a:cs typeface="Arial Narrow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0550" cy="6858000"/>
          </a:xfrm>
          <a:prstGeom prst="rect">
            <a:avLst/>
          </a:prstGeom>
        </p:spPr>
      </p:pic>
      <p:pic>
        <p:nvPicPr>
          <p:cNvPr id="3" name="Picture 2" descr="295_TVA_Logo SMALLEST.pn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542" y="6393679"/>
            <a:ext cx="243840" cy="32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819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</p:sldLayoutIdLst>
  <p:hf hdr="0" dt="0"/>
  <p:txStyles>
    <p:titleStyle>
      <a:lvl1pPr algn="ctr" defTabSz="456866" rtl="0" eaLnBrk="1" latinLnBrk="0" hangingPunct="1">
        <a:spcBef>
          <a:spcPct val="0"/>
        </a:spcBef>
        <a:buNone/>
        <a:defRPr sz="5000" b="0" i="0" kern="1200">
          <a:solidFill>
            <a:schemeClr val="bg1"/>
          </a:solidFill>
          <a:latin typeface="Arial Narrow"/>
          <a:ea typeface="+mj-ea"/>
          <a:cs typeface="Arial Narrow"/>
        </a:defRPr>
      </a:lvl1pPr>
    </p:titleStyle>
    <p:bodyStyle>
      <a:lvl1pPr marL="342650" indent="-342650" algn="l" defTabSz="45686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439" indent="-285552" algn="l" defTabSz="45686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197" indent="-228434" algn="l" defTabSz="45686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073" indent="-228434" algn="l" defTabSz="45686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959" indent="-228434" algn="l" defTabSz="45686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826" indent="-228434" algn="l" defTabSz="45686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714" indent="-228434" algn="l" defTabSz="45686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590" indent="-228434" algn="l" defTabSz="45686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466" indent="-228434" algn="l" defTabSz="45686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8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66" algn="l" defTabSz="4568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63" algn="l" defTabSz="4568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40" algn="l" defTabSz="4568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527" algn="l" defTabSz="4568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393" algn="l" defTabSz="4568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261" algn="l" defTabSz="4568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147" algn="l" defTabSz="4568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022" algn="l" defTabSz="4568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141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hf hdr="0" dt="0"/>
  <p:txStyles>
    <p:titleStyle>
      <a:lvl1pPr algn="ctr" defTabSz="456950" rtl="0" eaLnBrk="1" latinLnBrk="0" hangingPunct="1">
        <a:spcBef>
          <a:spcPct val="0"/>
        </a:spcBef>
        <a:buNone/>
        <a:defRPr sz="5000" b="0" i="0" kern="1200">
          <a:solidFill>
            <a:schemeClr val="bg1"/>
          </a:solidFill>
          <a:latin typeface="Arial Narrow"/>
          <a:ea typeface="+mj-ea"/>
          <a:cs typeface="Arial Narrow"/>
        </a:defRPr>
      </a:lvl1pPr>
    </p:titleStyle>
    <p:bodyStyle>
      <a:lvl1pPr marL="342713" indent="-342713" algn="l" defTabSz="45695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571" indent="-285603" algn="l" defTabSz="45695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02" indent="-228474" algn="l" defTabSz="45695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360" indent="-228474" algn="l" defTabSz="45695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328" indent="-228474" algn="l" defTabSz="45695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277" indent="-228474" algn="l" defTabSz="45695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246" indent="-228474" algn="l" defTabSz="45695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205" indent="-228474" algn="l" defTabSz="45695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163" indent="-228474" algn="l" defTabSz="45695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50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28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86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854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803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753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720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679" algn="l" defTabSz="456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TVA Research Framework &amp;</a:t>
            </a:r>
            <a:br>
              <a:rPr lang="en-US" dirty="0" smtClean="0"/>
            </a:br>
            <a:r>
              <a:rPr lang="en-US" dirty="0" smtClean="0"/>
              <a:t>FY21 </a:t>
            </a:r>
            <a:r>
              <a:rPr lang="en-US" dirty="0" smtClean="0"/>
              <a:t>R&amp;D Challenge 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33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07924" y="4780321"/>
            <a:ext cx="7838767" cy="1242552"/>
          </a:xfrm>
          <a:prstGeom prst="rect">
            <a:avLst/>
          </a:prstGeom>
          <a:solidFill>
            <a:schemeClr val="bg1">
              <a:lumMod val="50000"/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en-US">
              <a:solidFill>
                <a:srgbClr val="F0F0F0"/>
              </a:solidFill>
              <a:latin typeface="Arial"/>
            </a:endParaRP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8546690" y="5683131"/>
            <a:ext cx="279166" cy="274637"/>
          </a:xfrm>
        </p:spPr>
        <p:txBody>
          <a:bodyPr/>
          <a:lstStyle/>
          <a:p>
            <a:pPr defTabSz="457200">
              <a:defRPr/>
            </a:pPr>
            <a:r>
              <a:rPr lang="en-US" dirty="0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>
                <a:solidFill>
                  <a:srgbClr val="F0F0F0">
                    <a:lumMod val="10000"/>
                  </a:srgbClr>
                </a:solidFill>
              </a:rPr>
              <a:pPr defTabSz="457200">
                <a:defRPr/>
              </a:pPr>
              <a:t>2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53312" y="1788137"/>
            <a:ext cx="7872544" cy="500105"/>
          </a:xfrm>
          <a:prstGeom prst="rect">
            <a:avLst/>
          </a:prstGeom>
          <a:noFill/>
        </p:spPr>
        <p:txBody>
          <a:bodyPr wrap="square" lIns="68549" tIns="34274" rIns="68549" bIns="34274" rtlCol="0">
            <a:spAutoFit/>
          </a:bodyPr>
          <a:lstStyle/>
          <a:p>
            <a:pPr defTabSz="342641"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  <a:cs typeface="Arial"/>
              </a:rPr>
              <a:t>Achieving an Integrated Grid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: A power system that is highly flexible, resilient, and connected and optimizes energy production, delivery and use by integrating utility and customer-owned resources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/>
          <a:srcRect l="1862"/>
          <a:stretch/>
        </p:blipFill>
        <p:spPr>
          <a:xfrm>
            <a:off x="1333309" y="2273101"/>
            <a:ext cx="6897044" cy="1761143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707924" y="3919922"/>
            <a:ext cx="7838767" cy="771912"/>
            <a:chOff x="455769" y="4693129"/>
            <a:chExt cx="12221628" cy="2731204"/>
          </a:xfrm>
        </p:grpSpPr>
        <p:sp>
          <p:nvSpPr>
            <p:cNvPr id="22" name="Rectangle 21"/>
            <p:cNvSpPr/>
            <p:nvPr/>
          </p:nvSpPr>
          <p:spPr>
            <a:xfrm>
              <a:off x="914400" y="4693133"/>
              <a:ext cx="10959353" cy="660399"/>
            </a:xfrm>
            <a:prstGeom prst="rect">
              <a:avLst/>
            </a:prstGeom>
            <a:noFill/>
          </p:spPr>
        </p:sp>
        <p:sp>
          <p:nvSpPr>
            <p:cNvPr id="23" name="Freeform 22"/>
            <p:cNvSpPr/>
            <p:nvPr/>
          </p:nvSpPr>
          <p:spPr>
            <a:xfrm>
              <a:off x="455769" y="4703655"/>
              <a:ext cx="4744040" cy="2720678"/>
            </a:xfrm>
            <a:custGeom>
              <a:avLst/>
              <a:gdLst>
                <a:gd name="connsiteX0" fmla="*/ 0 w 2890708"/>
                <a:gd name="connsiteY0" fmla="*/ 0 h 660399"/>
                <a:gd name="connsiteX1" fmla="*/ 2890708 w 2890708"/>
                <a:gd name="connsiteY1" fmla="*/ 0 h 660399"/>
                <a:gd name="connsiteX2" fmla="*/ 2890708 w 2890708"/>
                <a:gd name="connsiteY2" fmla="*/ 660399 h 660399"/>
                <a:gd name="connsiteX3" fmla="*/ 0 w 2890708"/>
                <a:gd name="connsiteY3" fmla="*/ 660399 h 660399"/>
                <a:gd name="connsiteX4" fmla="*/ 0 w 2890708"/>
                <a:gd name="connsiteY4" fmla="*/ 0 h 660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0708" h="660399">
                  <a:moveTo>
                    <a:pt x="0" y="0"/>
                  </a:moveTo>
                  <a:lnTo>
                    <a:pt x="2890708" y="0"/>
                  </a:lnTo>
                  <a:lnTo>
                    <a:pt x="2890708" y="660399"/>
                  </a:lnTo>
                  <a:lnTo>
                    <a:pt x="0" y="6603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20000"/>
                <a:lumOff val="80000"/>
              </a:schemeClr>
            </a:soli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254" tIns="19502" rIns="9752" bIns="19502" numCol="1" spcCol="1270" anchor="ctr" anchorCtr="0">
              <a:noAutofit/>
            </a:bodyPr>
            <a:lstStyle/>
            <a:p>
              <a:pPr algn="ctr" defTabSz="32504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US" sz="1050" b="1" dirty="0">
                  <a:solidFill>
                    <a:srgbClr val="F0F0F0">
                      <a:lumMod val="10000"/>
                    </a:srgbClr>
                  </a:solidFill>
                  <a:latin typeface="Arial"/>
                  <a:cs typeface="Arial"/>
                </a:rPr>
                <a:t>TVA Enterprise R &amp; D</a:t>
              </a:r>
            </a:p>
            <a:p>
              <a:pPr algn="ctr" defTabSz="32504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US" sz="900" dirty="0">
                  <a:solidFill>
                    <a:srgbClr val="F0F0F0">
                      <a:lumMod val="10000"/>
                    </a:srgbClr>
                  </a:solidFill>
                  <a:latin typeface="Arial"/>
                  <a:cs typeface="Arial"/>
                </a:rPr>
                <a:t>Research focusing on the generation fleet, the transmission grid, sustainability and environmental compliance solutions</a:t>
              </a:r>
            </a:p>
          </p:txBody>
        </p:sp>
        <p:sp>
          <p:nvSpPr>
            <p:cNvPr id="24" name="Freeform 23"/>
            <p:cNvSpPr/>
            <p:nvPr/>
          </p:nvSpPr>
          <p:spPr>
            <a:xfrm>
              <a:off x="5323525" y="4693129"/>
              <a:ext cx="2616242" cy="2731200"/>
            </a:xfrm>
            <a:custGeom>
              <a:avLst/>
              <a:gdLst>
                <a:gd name="connsiteX0" fmla="*/ 0 w 2900822"/>
                <a:gd name="connsiteY0" fmla="*/ 0 h 660399"/>
                <a:gd name="connsiteX1" fmla="*/ 2900822 w 2900822"/>
                <a:gd name="connsiteY1" fmla="*/ 0 h 660399"/>
                <a:gd name="connsiteX2" fmla="*/ 2900822 w 2900822"/>
                <a:gd name="connsiteY2" fmla="*/ 660399 h 660399"/>
                <a:gd name="connsiteX3" fmla="*/ 0 w 2900822"/>
                <a:gd name="connsiteY3" fmla="*/ 660399 h 660399"/>
                <a:gd name="connsiteX4" fmla="*/ 0 w 2900822"/>
                <a:gd name="connsiteY4" fmla="*/ 0 h 660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0822" h="660399">
                  <a:moveTo>
                    <a:pt x="0" y="0"/>
                  </a:moveTo>
                  <a:lnTo>
                    <a:pt x="2900822" y="0"/>
                  </a:lnTo>
                  <a:lnTo>
                    <a:pt x="2900822" y="660399"/>
                  </a:lnTo>
                  <a:lnTo>
                    <a:pt x="0" y="6603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254" tIns="19502" rIns="9752" bIns="19502" numCol="1" spcCol="1270" anchor="ctr" anchorCtr="0">
              <a:noAutofit/>
            </a:bodyPr>
            <a:lstStyle/>
            <a:p>
              <a:pPr algn="ctr" defTabSz="32504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US" sz="900" dirty="0">
                  <a:solidFill>
                    <a:srgbClr val="F0F0F0">
                      <a:lumMod val="10000"/>
                    </a:srgbClr>
                  </a:solidFill>
                  <a:latin typeface="Arial"/>
                  <a:cs typeface="Arial"/>
                </a:rPr>
                <a:t>  </a:t>
              </a:r>
              <a:r>
                <a:rPr lang="en-US" sz="1050" b="1" dirty="0">
                  <a:solidFill>
                    <a:srgbClr val="F0F0F0">
                      <a:lumMod val="10000"/>
                    </a:srgbClr>
                  </a:solidFill>
                  <a:latin typeface="Arial"/>
                  <a:cs typeface="Arial"/>
                </a:rPr>
                <a:t>Grid Integration</a:t>
              </a:r>
            </a:p>
            <a:p>
              <a:pPr algn="ctr" defTabSz="32504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US" sz="900" dirty="0">
                  <a:solidFill>
                    <a:srgbClr val="F0F0F0">
                      <a:lumMod val="10000"/>
                    </a:srgbClr>
                  </a:solidFill>
                  <a:latin typeface="Arial"/>
                  <a:cs typeface="Arial"/>
                </a:rPr>
                <a:t>Research on interconnections, communications and cyber security challenges </a:t>
              </a:r>
            </a:p>
          </p:txBody>
        </p:sp>
        <p:sp>
          <p:nvSpPr>
            <p:cNvPr id="25" name="Freeform 24"/>
            <p:cNvSpPr/>
            <p:nvPr/>
          </p:nvSpPr>
          <p:spPr>
            <a:xfrm>
              <a:off x="8063485" y="4703655"/>
              <a:ext cx="4613912" cy="2720671"/>
            </a:xfrm>
            <a:custGeom>
              <a:avLst/>
              <a:gdLst>
                <a:gd name="connsiteX0" fmla="*/ 0 w 2275954"/>
                <a:gd name="connsiteY0" fmla="*/ 0 h 660399"/>
                <a:gd name="connsiteX1" fmla="*/ 2275954 w 2275954"/>
                <a:gd name="connsiteY1" fmla="*/ 0 h 660399"/>
                <a:gd name="connsiteX2" fmla="*/ 2275954 w 2275954"/>
                <a:gd name="connsiteY2" fmla="*/ 660399 h 660399"/>
                <a:gd name="connsiteX3" fmla="*/ 0 w 2275954"/>
                <a:gd name="connsiteY3" fmla="*/ 660399 h 660399"/>
                <a:gd name="connsiteX4" fmla="*/ 0 w 2275954"/>
                <a:gd name="connsiteY4" fmla="*/ 0 h 660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5954" h="660399">
                  <a:moveTo>
                    <a:pt x="0" y="0"/>
                  </a:moveTo>
                  <a:lnTo>
                    <a:pt x="2275954" y="0"/>
                  </a:lnTo>
                  <a:lnTo>
                    <a:pt x="2275954" y="660399"/>
                  </a:lnTo>
                  <a:lnTo>
                    <a:pt x="0" y="6603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20000"/>
                <a:lumOff val="80000"/>
              </a:schemeClr>
            </a:soli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254" tIns="19502" rIns="9752" bIns="19502" numCol="1" spcCol="1270" anchor="ctr" anchorCtr="0">
              <a:noAutofit/>
            </a:bodyPr>
            <a:lstStyle/>
            <a:p>
              <a:pPr algn="ctr" defTabSz="32504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US" sz="1050" b="1" dirty="0">
                  <a:solidFill>
                    <a:srgbClr val="F0F0F0">
                      <a:lumMod val="10000"/>
                    </a:srgbClr>
                  </a:solidFill>
                  <a:latin typeface="Arial"/>
                  <a:cs typeface="Arial"/>
                </a:rPr>
                <a:t>Distribution/Utilization </a:t>
              </a:r>
              <a:r>
                <a:rPr lang="en-US" sz="1050" b="1" dirty="0">
                  <a:solidFill>
                    <a:srgbClr val="F0F0F0">
                      <a:lumMod val="10000"/>
                    </a:srgbClr>
                  </a:solidFill>
                  <a:latin typeface="Arial"/>
                </a:rPr>
                <a:t>R &amp; D</a:t>
              </a:r>
            </a:p>
            <a:p>
              <a:pPr algn="ctr" defTabSz="32504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US" sz="900" dirty="0">
                  <a:solidFill>
                    <a:srgbClr val="F0F0F0">
                      <a:lumMod val="10000"/>
                    </a:srgbClr>
                  </a:solidFill>
                  <a:latin typeface="Arial"/>
                  <a:cs typeface="Arial"/>
                </a:rPr>
                <a:t>Research focusing on distribution system modernization, grid edge solutions, connected devices &amp; retail customer preferences/applications</a:t>
              </a:r>
            </a:p>
          </p:txBody>
        </p:sp>
      </p:grpSp>
      <p:sp>
        <p:nvSpPr>
          <p:cNvPr id="13" name="Title 1"/>
          <p:cNvSpPr txBox="1">
            <a:spLocks/>
          </p:cNvSpPr>
          <p:nvPr/>
        </p:nvSpPr>
        <p:spPr>
          <a:xfrm>
            <a:off x="953313" y="1187368"/>
            <a:ext cx="7733487" cy="857250"/>
          </a:xfrm>
          <a:prstGeom prst="rect">
            <a:avLst/>
          </a:prstGeom>
        </p:spPr>
        <p:txBody>
          <a:bodyPr vert="horz"/>
          <a:lstStyle>
            <a:lvl1pPr algn="l" defTabSz="457189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200" b="0" i="0" kern="1200">
                <a:solidFill>
                  <a:schemeClr val="tx2"/>
                </a:solidFill>
                <a:latin typeface="+mj-lt"/>
                <a:ea typeface="+mj-ea"/>
                <a:cs typeface="HelveticaNeueLT Std Thin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4A84"/>
                </a:solidFill>
                <a:latin typeface="Arial"/>
              </a:rPr>
              <a:t>TVA’s Research Framework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82050" y="5066132"/>
            <a:ext cx="1331097" cy="36576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 w="9525" cap="flat" cmpd="sng" algn="ctr">
            <a:solidFill>
              <a:srgbClr val="004A84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/>
            <a:r>
              <a:rPr lang="en-US" sz="1000" kern="0" dirty="0">
                <a:solidFill>
                  <a:srgbClr val="F0F0F0">
                    <a:lumMod val="10000"/>
                  </a:srgbClr>
                </a:solidFill>
                <a:latin typeface="Arial"/>
              </a:rPr>
              <a:t>Generating Fleet Modernization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336051" y="5060999"/>
            <a:ext cx="1331097" cy="36576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 w="9525" cap="flat" cmpd="sng" algn="ctr">
            <a:solidFill>
              <a:srgbClr val="004A84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/>
            <a:r>
              <a:rPr lang="en-US" sz="1000" kern="0" dirty="0">
                <a:solidFill>
                  <a:srgbClr val="F0F0F0">
                    <a:lumMod val="10000"/>
                  </a:srgbClr>
                </a:solidFill>
                <a:latin typeface="Arial"/>
              </a:rPr>
              <a:t>Transmission Modernization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201836" y="5509993"/>
            <a:ext cx="2945347" cy="3657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4A84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>
              <a:defRPr/>
            </a:pPr>
            <a:r>
              <a:rPr lang="en-US" sz="1000" kern="0" dirty="0">
                <a:solidFill>
                  <a:srgbClr val="F0F0F0">
                    <a:lumMod val="10000"/>
                  </a:srgbClr>
                </a:solidFill>
                <a:latin typeface="Arial"/>
              </a:rPr>
              <a:t>Communications, Analytics, and Cybersecurity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333309" y="5502993"/>
            <a:ext cx="1686338" cy="36576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 w="9525" cap="flat" cmpd="sng" algn="ctr">
            <a:solidFill>
              <a:srgbClr val="004A84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/>
            <a:r>
              <a:rPr lang="en-US" sz="1000" kern="0" dirty="0">
                <a:solidFill>
                  <a:srgbClr val="F0F0F0">
                    <a:lumMod val="10000"/>
                  </a:srgbClr>
                </a:solidFill>
                <a:latin typeface="Arial"/>
              </a:rPr>
              <a:t>Environmental Regulation &amp; Sustainability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950300" y="5068721"/>
            <a:ext cx="1331097" cy="3657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4A84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>
              <a:defRPr/>
            </a:pPr>
            <a:r>
              <a:rPr lang="en-US" sz="1000" kern="0" dirty="0">
                <a:solidFill>
                  <a:srgbClr val="F0F0F0">
                    <a:lumMod val="10000"/>
                  </a:srgbClr>
                </a:solidFill>
                <a:latin typeface="Arial"/>
              </a:rPr>
              <a:t>Grid Integration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597052" y="5065540"/>
            <a:ext cx="1331097" cy="36576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rgbClr val="004A84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/>
            <a:r>
              <a:rPr lang="en-US" sz="1000" kern="0" dirty="0">
                <a:solidFill>
                  <a:srgbClr val="F0F0F0">
                    <a:lumMod val="10000"/>
                  </a:srgbClr>
                </a:solidFill>
                <a:latin typeface="Arial"/>
              </a:rPr>
              <a:t>Distribution System Modernization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085033" y="5060999"/>
            <a:ext cx="1331097" cy="36576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rgbClr val="004A84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/>
            <a:r>
              <a:rPr lang="en-US" sz="1000" kern="0" dirty="0">
                <a:solidFill>
                  <a:srgbClr val="F0F0F0">
                    <a:lumMod val="10000"/>
                  </a:srgbClr>
                </a:solidFill>
                <a:latin typeface="Arial"/>
              </a:rPr>
              <a:t>Consumer Technologies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391663" y="5503889"/>
            <a:ext cx="1331097" cy="36576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rgbClr val="004A84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/>
            <a:r>
              <a:rPr lang="en-US" sz="1000" kern="0" dirty="0">
                <a:solidFill>
                  <a:srgbClr val="F0F0F0">
                    <a:lumMod val="10000"/>
                  </a:srgbClr>
                </a:solidFill>
                <a:latin typeface="Arial"/>
              </a:rPr>
              <a:t>New Business &amp; Grid Services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57387" y="4770951"/>
            <a:ext cx="12528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US" sz="1200" dirty="0">
                <a:solidFill>
                  <a:srgbClr val="000000"/>
                </a:solidFill>
                <a:latin typeface="Arial"/>
              </a:rPr>
              <a:t>Focus Areas</a:t>
            </a:r>
          </a:p>
        </p:txBody>
      </p:sp>
      <p:sp>
        <p:nvSpPr>
          <p:cNvPr id="30" name="Footer Placeholder 3"/>
          <p:cNvSpPr>
            <a:spLocks noGrp="1"/>
          </p:cNvSpPr>
          <p:nvPr>
            <p:ph type="ftr" sz="quarter" idx="14"/>
          </p:nvPr>
        </p:nvSpPr>
        <p:spPr>
          <a:xfrm>
            <a:off x="7670043" y="5686721"/>
            <a:ext cx="826866" cy="274637"/>
          </a:xfrm>
        </p:spPr>
        <p:txBody>
          <a:bodyPr/>
          <a:lstStyle/>
          <a:p>
            <a:pPr algn="ctr" defTabSz="457200">
              <a:defRPr/>
            </a:pPr>
            <a:r>
              <a:rPr lang="en-US" dirty="0">
                <a:solidFill>
                  <a:srgbClr val="F0F0F0">
                    <a:lumMod val="10000"/>
                  </a:srgbClr>
                </a:solidFill>
              </a:rPr>
              <a:t>TVA R&amp;D Portfolio</a:t>
            </a:r>
            <a:br>
              <a:rPr lang="en-US" dirty="0">
                <a:solidFill>
                  <a:srgbClr val="F0F0F0">
                    <a:lumMod val="10000"/>
                  </a:srgbClr>
                </a:solidFill>
              </a:rPr>
            </a:br>
            <a:r>
              <a:rPr lang="en-US" dirty="0">
                <a:solidFill>
                  <a:srgbClr val="F0F0F0">
                    <a:lumMod val="10000"/>
                  </a:srgbClr>
                </a:solidFill>
              </a:rPr>
              <a:t>Planning &amp; Development </a:t>
            </a:r>
          </a:p>
        </p:txBody>
      </p:sp>
    </p:spTree>
    <p:extLst>
      <p:ext uri="{BB962C8B-B14F-4D97-AF65-F5344CB8AC3E}">
        <p14:creationId xmlns:p14="http://schemas.microsoft.com/office/powerpoint/2010/main" val="1465199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4873" y="457200"/>
            <a:ext cx="7481927" cy="1143000"/>
          </a:xfrm>
        </p:spPr>
        <p:txBody>
          <a:bodyPr/>
          <a:lstStyle/>
          <a:p>
            <a:r>
              <a:rPr lang="en-US" dirty="0" smtClean="0"/>
              <a:t>Research Challenge / Focal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1223923" y="1219200"/>
            <a:ext cx="7426340" cy="4375016"/>
          </a:xfrm>
        </p:spPr>
        <p:txBody>
          <a:bodyPr/>
          <a:lstStyle/>
          <a:p>
            <a:pPr lvl="0"/>
            <a:r>
              <a:rPr lang="en-US" sz="1800" dirty="0"/>
              <a:t>Advanced clean </a:t>
            </a:r>
            <a:r>
              <a:rPr lang="en-US" sz="1800" dirty="0" smtClean="0"/>
              <a:t>generation including </a:t>
            </a:r>
            <a:r>
              <a:rPr lang="en-US" sz="1800" dirty="0"/>
              <a:t>advanced </a:t>
            </a:r>
            <a:r>
              <a:rPr lang="en-US" sz="1800" dirty="0" smtClean="0"/>
              <a:t>nuclear</a:t>
            </a:r>
            <a:endParaRPr lang="en-US" sz="1800" dirty="0"/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Energy </a:t>
            </a:r>
            <a:r>
              <a:rPr lang="en-US" sz="1800" dirty="0"/>
              <a:t>storage and battery integration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Electric </a:t>
            </a:r>
            <a:r>
              <a:rPr lang="en-US" sz="1800" dirty="0"/>
              <a:t>vehicles and electrification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Smart </a:t>
            </a:r>
            <a:r>
              <a:rPr lang="en-US" sz="1800" dirty="0"/>
              <a:t>cities and connected communities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Grid </a:t>
            </a:r>
            <a:r>
              <a:rPr lang="en-US" sz="1800" dirty="0"/>
              <a:t>integration and </a:t>
            </a:r>
            <a:r>
              <a:rPr lang="en-US" sz="1800" dirty="0" smtClean="0"/>
              <a:t>modernization </a:t>
            </a:r>
            <a:r>
              <a:rPr lang="en-US" sz="1800" dirty="0"/>
              <a:t>including T&amp;D controls, sensors, analytics, </a:t>
            </a:r>
            <a:r>
              <a:rPr lang="en-US" sz="1800" dirty="0" smtClean="0"/>
              <a:t>and </a:t>
            </a:r>
            <a:r>
              <a:rPr lang="en-US" sz="1800" dirty="0"/>
              <a:t>Distributed Energy Resources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Hydrogen </a:t>
            </a:r>
            <a:r>
              <a:rPr lang="en-US" sz="1800" dirty="0"/>
              <a:t>economy (production, </a:t>
            </a:r>
            <a:r>
              <a:rPr lang="en-US" sz="1800" dirty="0" smtClean="0"/>
              <a:t>storage</a:t>
            </a:r>
            <a:r>
              <a:rPr lang="en-US" sz="1800" dirty="0"/>
              <a:t>, transportation, and utilization)</a:t>
            </a:r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defTabSz="456950"/>
            <a:r>
              <a:rPr lang="en-US" smtClean="0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defTabSz="456950"/>
            <a:r>
              <a:rPr lang="en-US" smtClean="0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3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089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4896" y="440157"/>
            <a:ext cx="7543674" cy="1143000"/>
          </a:xfrm>
        </p:spPr>
        <p:txBody>
          <a:bodyPr/>
          <a:lstStyle/>
          <a:p>
            <a:r>
              <a:rPr lang="en-US" dirty="0" smtClean="0"/>
              <a:t>FY21 Research </a:t>
            </a:r>
            <a:r>
              <a:rPr lang="en-US" dirty="0" smtClean="0"/>
              <a:t>Project Solicitation </a:t>
            </a:r>
            <a:r>
              <a:rPr lang="en-US" sz="2800" i="1" dirty="0" smtClean="0"/>
              <a:t>Activities &amp;  </a:t>
            </a:r>
            <a:r>
              <a:rPr lang="en-US" sz="2800" i="1" dirty="0" smtClean="0"/>
              <a:t>Dates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Project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Solicitation Period-  </a:t>
            </a:r>
            <a:r>
              <a:rPr lang="en-US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September 11 </a:t>
            </a:r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US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</a:p>
          <a:p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Final Project Submittal -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  </a:t>
            </a:r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September </a:t>
            </a:r>
            <a:r>
              <a:rPr lang="en-US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</a:p>
          <a:p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Project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Evaluation Period-  </a:t>
            </a:r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October </a:t>
            </a:r>
            <a:r>
              <a:rPr lang="en-US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  </a:t>
            </a:r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US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23</a:t>
            </a:r>
          </a:p>
          <a:p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Project Response Period-  </a:t>
            </a:r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October 16 – December </a:t>
            </a:r>
            <a:r>
              <a:rPr lang="en-US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  <a:endParaRPr lang="en-US" b="1" i="1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defTabSz="456950"/>
            <a:r>
              <a:rPr lang="en-US" smtClean="0">
                <a:solidFill>
                  <a:srgbClr val="F0F0F0">
                    <a:lumMod val="10000"/>
                  </a:srgbClr>
                </a:solidFill>
              </a:rPr>
              <a:t>R&amp;D Council 60419</a:t>
            </a:r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defTabSz="456950"/>
            <a:r>
              <a:rPr lang="en-US" smtClean="0">
                <a:solidFill>
                  <a:srgbClr val="F0F0F0">
                    <a:lumMod val="10000"/>
                  </a:srgbClr>
                </a:solidFill>
              </a:rPr>
              <a:t>|  </a:t>
            </a:r>
            <a:fld id="{074642B0-B6F2-B34D-8B58-6F4D6756A21A}" type="slidenum">
              <a:rPr lang="en-US" smtClean="0">
                <a:solidFill>
                  <a:srgbClr val="F0F0F0">
                    <a:lumMod val="10000"/>
                  </a:srgbClr>
                </a:solidFill>
              </a:rPr>
              <a:pPr defTabSz="456950"/>
              <a:t>4</a:t>
            </a:fld>
            <a:endParaRPr lang="en-US" dirty="0">
              <a:solidFill>
                <a:srgbClr val="F0F0F0">
                  <a:lumMod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904696"/>
      </p:ext>
    </p:extLst>
  </p:cSld>
  <p:clrMapOvr>
    <a:masterClrMapping/>
  </p:clrMapOvr>
</p:sld>
</file>

<file path=ppt/theme/theme1.xml><?xml version="1.0" encoding="utf-8"?>
<a:theme xmlns:a="http://schemas.openxmlformats.org/drawingml/2006/main" name="TVA_External_Template_update">
  <a:themeElements>
    <a:clrScheme name="TVA Color Palette 1">
      <a:dk1>
        <a:srgbClr val="4F738A"/>
      </a:dk1>
      <a:lt1>
        <a:srgbClr val="F0F0F0"/>
      </a:lt1>
      <a:dk2>
        <a:srgbClr val="004A84"/>
      </a:dk2>
      <a:lt2>
        <a:srgbClr val="F0F0F0"/>
      </a:lt2>
      <a:accent1>
        <a:srgbClr val="004A84"/>
      </a:accent1>
      <a:accent2>
        <a:srgbClr val="007197"/>
      </a:accent2>
      <a:accent3>
        <a:srgbClr val="3AB0C8"/>
      </a:accent3>
      <a:accent4>
        <a:srgbClr val="80BD01"/>
      </a:accent4>
      <a:accent5>
        <a:srgbClr val="E53E30"/>
      </a:accent5>
      <a:accent6>
        <a:srgbClr val="662E6B"/>
      </a:accent6>
      <a:hlink>
        <a:srgbClr val="99D1DC"/>
      </a:hlink>
      <a:folHlink>
        <a:srgbClr val="3AB0C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6_external_templates_v2">
  <a:themeElements>
    <a:clrScheme name="Custom 4">
      <a:dk1>
        <a:srgbClr val="4F738A"/>
      </a:dk1>
      <a:lt1>
        <a:srgbClr val="F0F0F0"/>
      </a:lt1>
      <a:dk2>
        <a:srgbClr val="004A84"/>
      </a:dk2>
      <a:lt2>
        <a:srgbClr val="F0F0F0"/>
      </a:lt2>
      <a:accent1>
        <a:srgbClr val="004A84"/>
      </a:accent1>
      <a:accent2>
        <a:srgbClr val="007197"/>
      </a:accent2>
      <a:accent3>
        <a:srgbClr val="3AB0C8"/>
      </a:accent3>
      <a:accent4>
        <a:srgbClr val="80BD01"/>
      </a:accent4>
      <a:accent5>
        <a:srgbClr val="E53E30"/>
      </a:accent5>
      <a:accent6>
        <a:srgbClr val="662E6B"/>
      </a:accent6>
      <a:hlink>
        <a:srgbClr val="003E54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4_TVA_External_Template_update">
  <a:themeElements>
    <a:clrScheme name="TVA Color Palette 1">
      <a:dk1>
        <a:srgbClr val="4F738A"/>
      </a:dk1>
      <a:lt1>
        <a:srgbClr val="F0F0F0"/>
      </a:lt1>
      <a:dk2>
        <a:srgbClr val="004A84"/>
      </a:dk2>
      <a:lt2>
        <a:srgbClr val="F0F0F0"/>
      </a:lt2>
      <a:accent1>
        <a:srgbClr val="004A84"/>
      </a:accent1>
      <a:accent2>
        <a:srgbClr val="007197"/>
      </a:accent2>
      <a:accent3>
        <a:srgbClr val="3AB0C8"/>
      </a:accent3>
      <a:accent4>
        <a:srgbClr val="80BD01"/>
      </a:accent4>
      <a:accent5>
        <a:srgbClr val="E53E30"/>
      </a:accent5>
      <a:accent6>
        <a:srgbClr val="662E6B"/>
      </a:accent6>
      <a:hlink>
        <a:srgbClr val="99D1DC"/>
      </a:hlink>
      <a:folHlink>
        <a:srgbClr val="3AB0C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5_TVA_External_Template_update">
  <a:themeElements>
    <a:clrScheme name="TVA Color Palette 1">
      <a:dk1>
        <a:srgbClr val="4F738A"/>
      </a:dk1>
      <a:lt1>
        <a:srgbClr val="F0F0F0"/>
      </a:lt1>
      <a:dk2>
        <a:srgbClr val="004A84"/>
      </a:dk2>
      <a:lt2>
        <a:srgbClr val="F0F0F0"/>
      </a:lt2>
      <a:accent1>
        <a:srgbClr val="004A84"/>
      </a:accent1>
      <a:accent2>
        <a:srgbClr val="007197"/>
      </a:accent2>
      <a:accent3>
        <a:srgbClr val="3AB0C8"/>
      </a:accent3>
      <a:accent4>
        <a:srgbClr val="80BD01"/>
      </a:accent4>
      <a:accent5>
        <a:srgbClr val="E53E30"/>
      </a:accent5>
      <a:accent6>
        <a:srgbClr val="662E6B"/>
      </a:accent6>
      <a:hlink>
        <a:srgbClr val="99D1DC"/>
      </a:hlink>
      <a:folHlink>
        <a:srgbClr val="3AB0C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6_TVA_External_Template_update">
  <a:themeElements>
    <a:clrScheme name="TVA Color Palette 1">
      <a:dk1>
        <a:srgbClr val="4F738A"/>
      </a:dk1>
      <a:lt1>
        <a:srgbClr val="F0F0F0"/>
      </a:lt1>
      <a:dk2>
        <a:srgbClr val="004A84"/>
      </a:dk2>
      <a:lt2>
        <a:srgbClr val="F0F0F0"/>
      </a:lt2>
      <a:accent1>
        <a:srgbClr val="004A84"/>
      </a:accent1>
      <a:accent2>
        <a:srgbClr val="007197"/>
      </a:accent2>
      <a:accent3>
        <a:srgbClr val="3AB0C8"/>
      </a:accent3>
      <a:accent4>
        <a:srgbClr val="80BD01"/>
      </a:accent4>
      <a:accent5>
        <a:srgbClr val="E53E30"/>
      </a:accent5>
      <a:accent6>
        <a:srgbClr val="662E6B"/>
      </a:accent6>
      <a:hlink>
        <a:srgbClr val="99D1DC"/>
      </a:hlink>
      <a:folHlink>
        <a:srgbClr val="3AB0C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4.xml><?xml version="1.0" encoding="utf-8"?>
<a:theme xmlns:a="http://schemas.openxmlformats.org/drawingml/2006/main" name="7_external_templates_v2">
  <a:themeElements>
    <a:clrScheme name="Custom 4">
      <a:dk1>
        <a:srgbClr val="4F738A"/>
      </a:dk1>
      <a:lt1>
        <a:srgbClr val="F0F0F0"/>
      </a:lt1>
      <a:dk2>
        <a:srgbClr val="004A84"/>
      </a:dk2>
      <a:lt2>
        <a:srgbClr val="F0F0F0"/>
      </a:lt2>
      <a:accent1>
        <a:srgbClr val="004A84"/>
      </a:accent1>
      <a:accent2>
        <a:srgbClr val="007197"/>
      </a:accent2>
      <a:accent3>
        <a:srgbClr val="3AB0C8"/>
      </a:accent3>
      <a:accent4>
        <a:srgbClr val="80BD01"/>
      </a:accent4>
      <a:accent5>
        <a:srgbClr val="E53E30"/>
      </a:accent5>
      <a:accent6>
        <a:srgbClr val="662E6B"/>
      </a:accent6>
      <a:hlink>
        <a:srgbClr val="003E54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xternal_templates_v2">
  <a:themeElements>
    <a:clrScheme name="Custom 4">
      <a:dk1>
        <a:srgbClr val="4F738A"/>
      </a:dk1>
      <a:lt1>
        <a:srgbClr val="F0F0F0"/>
      </a:lt1>
      <a:dk2>
        <a:srgbClr val="004A84"/>
      </a:dk2>
      <a:lt2>
        <a:srgbClr val="F0F0F0"/>
      </a:lt2>
      <a:accent1>
        <a:srgbClr val="004A84"/>
      </a:accent1>
      <a:accent2>
        <a:srgbClr val="007197"/>
      </a:accent2>
      <a:accent3>
        <a:srgbClr val="3AB0C8"/>
      </a:accent3>
      <a:accent4>
        <a:srgbClr val="80BD01"/>
      </a:accent4>
      <a:accent5>
        <a:srgbClr val="E53E30"/>
      </a:accent5>
      <a:accent6>
        <a:srgbClr val="662E6B"/>
      </a:accent6>
      <a:hlink>
        <a:srgbClr val="003E54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external_templates_v2">
  <a:themeElements>
    <a:clrScheme name="TVA Color Palette 1">
      <a:dk1>
        <a:srgbClr val="4F738A"/>
      </a:dk1>
      <a:lt1>
        <a:srgbClr val="F0F0F0"/>
      </a:lt1>
      <a:dk2>
        <a:srgbClr val="004A84"/>
      </a:dk2>
      <a:lt2>
        <a:srgbClr val="F0F0F0"/>
      </a:lt2>
      <a:accent1>
        <a:srgbClr val="004A84"/>
      </a:accent1>
      <a:accent2>
        <a:srgbClr val="007197"/>
      </a:accent2>
      <a:accent3>
        <a:srgbClr val="3AB0C8"/>
      </a:accent3>
      <a:accent4>
        <a:srgbClr val="80BD01"/>
      </a:accent4>
      <a:accent5>
        <a:srgbClr val="E53E30"/>
      </a:accent5>
      <a:accent6>
        <a:srgbClr val="662E6B"/>
      </a:accent6>
      <a:hlink>
        <a:srgbClr val="99D1DC"/>
      </a:hlink>
      <a:folHlink>
        <a:srgbClr val="3AB0C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external_templates_v2">
  <a:themeElements>
    <a:clrScheme name="TVA Color Palette 1">
      <a:dk1>
        <a:srgbClr val="4F738A"/>
      </a:dk1>
      <a:lt1>
        <a:srgbClr val="F0F0F0"/>
      </a:lt1>
      <a:dk2>
        <a:srgbClr val="004A84"/>
      </a:dk2>
      <a:lt2>
        <a:srgbClr val="F0F0F0"/>
      </a:lt2>
      <a:accent1>
        <a:srgbClr val="004A84"/>
      </a:accent1>
      <a:accent2>
        <a:srgbClr val="007197"/>
      </a:accent2>
      <a:accent3>
        <a:srgbClr val="3AB0C8"/>
      </a:accent3>
      <a:accent4>
        <a:srgbClr val="80BD01"/>
      </a:accent4>
      <a:accent5>
        <a:srgbClr val="E53E30"/>
      </a:accent5>
      <a:accent6>
        <a:srgbClr val="662E6B"/>
      </a:accent6>
      <a:hlink>
        <a:srgbClr val="99D1DC"/>
      </a:hlink>
      <a:folHlink>
        <a:srgbClr val="3AB0C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external_templates_v2">
  <a:themeElements>
    <a:clrScheme name="Custom 4">
      <a:dk1>
        <a:srgbClr val="4F738A"/>
      </a:dk1>
      <a:lt1>
        <a:srgbClr val="F0F0F0"/>
      </a:lt1>
      <a:dk2>
        <a:srgbClr val="004A84"/>
      </a:dk2>
      <a:lt2>
        <a:srgbClr val="F0F0F0"/>
      </a:lt2>
      <a:accent1>
        <a:srgbClr val="004A84"/>
      </a:accent1>
      <a:accent2>
        <a:srgbClr val="007197"/>
      </a:accent2>
      <a:accent3>
        <a:srgbClr val="3AB0C8"/>
      </a:accent3>
      <a:accent4>
        <a:srgbClr val="80BD01"/>
      </a:accent4>
      <a:accent5>
        <a:srgbClr val="E53E30"/>
      </a:accent5>
      <a:accent6>
        <a:srgbClr val="662E6B"/>
      </a:accent6>
      <a:hlink>
        <a:srgbClr val="003E54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2_TVA_External_Template_update">
  <a:themeElements>
    <a:clrScheme name="TVA Color Palette 1">
      <a:dk1>
        <a:srgbClr val="4F738A"/>
      </a:dk1>
      <a:lt1>
        <a:srgbClr val="F0F0F0"/>
      </a:lt1>
      <a:dk2>
        <a:srgbClr val="004A84"/>
      </a:dk2>
      <a:lt2>
        <a:srgbClr val="F0F0F0"/>
      </a:lt2>
      <a:accent1>
        <a:srgbClr val="004A84"/>
      </a:accent1>
      <a:accent2>
        <a:srgbClr val="007197"/>
      </a:accent2>
      <a:accent3>
        <a:srgbClr val="3AB0C8"/>
      </a:accent3>
      <a:accent4>
        <a:srgbClr val="80BD01"/>
      </a:accent4>
      <a:accent5>
        <a:srgbClr val="E53E30"/>
      </a:accent5>
      <a:accent6>
        <a:srgbClr val="662E6B"/>
      </a:accent6>
      <a:hlink>
        <a:srgbClr val="99D1DC"/>
      </a:hlink>
      <a:folHlink>
        <a:srgbClr val="3AB0C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FY19 Challenge Problems">
  <a:themeElements>
    <a:clrScheme name="TVA Color Palette 1">
      <a:dk1>
        <a:srgbClr val="4F738A"/>
      </a:dk1>
      <a:lt1>
        <a:srgbClr val="F0F0F0"/>
      </a:lt1>
      <a:dk2>
        <a:srgbClr val="004A84"/>
      </a:dk2>
      <a:lt2>
        <a:srgbClr val="F0F0F0"/>
      </a:lt2>
      <a:accent1>
        <a:srgbClr val="004A84"/>
      </a:accent1>
      <a:accent2>
        <a:srgbClr val="007197"/>
      </a:accent2>
      <a:accent3>
        <a:srgbClr val="3AB0C8"/>
      </a:accent3>
      <a:accent4>
        <a:srgbClr val="80BD01"/>
      </a:accent4>
      <a:accent5>
        <a:srgbClr val="E53E30"/>
      </a:accent5>
      <a:accent6>
        <a:srgbClr val="662E6B"/>
      </a:accent6>
      <a:hlink>
        <a:srgbClr val="99D1DC"/>
      </a:hlink>
      <a:folHlink>
        <a:srgbClr val="3AB0C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5_external_templates_v2">
  <a:themeElements>
    <a:clrScheme name="Custom 4">
      <a:dk1>
        <a:srgbClr val="4F738A"/>
      </a:dk1>
      <a:lt1>
        <a:srgbClr val="F0F0F0"/>
      </a:lt1>
      <a:dk2>
        <a:srgbClr val="004A84"/>
      </a:dk2>
      <a:lt2>
        <a:srgbClr val="F0F0F0"/>
      </a:lt2>
      <a:accent1>
        <a:srgbClr val="004A84"/>
      </a:accent1>
      <a:accent2>
        <a:srgbClr val="007197"/>
      </a:accent2>
      <a:accent3>
        <a:srgbClr val="3AB0C8"/>
      </a:accent3>
      <a:accent4>
        <a:srgbClr val="80BD01"/>
      </a:accent4>
      <a:accent5>
        <a:srgbClr val="E53E30"/>
      </a:accent5>
      <a:accent6>
        <a:srgbClr val="662E6B"/>
      </a:accent6>
      <a:hlink>
        <a:srgbClr val="003E54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3_TVA_External_Template_update">
  <a:themeElements>
    <a:clrScheme name="TVA Color Palette 1">
      <a:dk1>
        <a:srgbClr val="4F738A"/>
      </a:dk1>
      <a:lt1>
        <a:srgbClr val="F0F0F0"/>
      </a:lt1>
      <a:dk2>
        <a:srgbClr val="004A84"/>
      </a:dk2>
      <a:lt2>
        <a:srgbClr val="F0F0F0"/>
      </a:lt2>
      <a:accent1>
        <a:srgbClr val="004A84"/>
      </a:accent1>
      <a:accent2>
        <a:srgbClr val="007197"/>
      </a:accent2>
      <a:accent3>
        <a:srgbClr val="3AB0C8"/>
      </a:accent3>
      <a:accent4>
        <a:srgbClr val="80BD01"/>
      </a:accent4>
      <a:accent5>
        <a:srgbClr val="E53E30"/>
      </a:accent5>
      <a:accent6>
        <a:srgbClr val="662E6B"/>
      </a:accent6>
      <a:hlink>
        <a:srgbClr val="99D1DC"/>
      </a:hlink>
      <a:folHlink>
        <a:srgbClr val="3AB0C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10326</TotalTime>
  <Words>241</Words>
  <Application>Microsoft Office PowerPoint</Application>
  <PresentationFormat>On-screen Show (4:3)</PresentationFormat>
  <Paragraphs>46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14</vt:i4>
      </vt:variant>
      <vt:variant>
        <vt:lpstr>Slide Titles</vt:lpstr>
      </vt:variant>
      <vt:variant>
        <vt:i4>4</vt:i4>
      </vt:variant>
    </vt:vector>
  </HeadingPairs>
  <TitlesOfParts>
    <vt:vector size="25" baseType="lpstr">
      <vt:lpstr>Arial</vt:lpstr>
      <vt:lpstr>Arial Narrow</vt:lpstr>
      <vt:lpstr>Calibri</vt:lpstr>
      <vt:lpstr>Courier New</vt:lpstr>
      <vt:lpstr>HelveticaNeueLT Std</vt:lpstr>
      <vt:lpstr>HelveticaNeueLT Std Thin</vt:lpstr>
      <vt:lpstr>Lucida Grande</vt:lpstr>
      <vt:lpstr>TVA_External_Template_update</vt:lpstr>
      <vt:lpstr>external_templates_v2</vt:lpstr>
      <vt:lpstr>1_external_templates_v2</vt:lpstr>
      <vt:lpstr>2_external_templates_v2</vt:lpstr>
      <vt:lpstr>3_external_templates_v2</vt:lpstr>
      <vt:lpstr>2_TVA_External_Template_update</vt:lpstr>
      <vt:lpstr>FY19 Challenge Problems</vt:lpstr>
      <vt:lpstr>5_external_templates_v2</vt:lpstr>
      <vt:lpstr>3_TVA_External_Template_update</vt:lpstr>
      <vt:lpstr>6_external_templates_v2</vt:lpstr>
      <vt:lpstr>4_TVA_External_Template_update</vt:lpstr>
      <vt:lpstr>5_TVA_External_Template_update</vt:lpstr>
      <vt:lpstr>6_TVA_External_Template_update</vt:lpstr>
      <vt:lpstr>7_external_templates_v2</vt:lpstr>
      <vt:lpstr>TVA Research Framework &amp; FY21 R&amp;D Challenge Areas</vt:lpstr>
      <vt:lpstr>PowerPoint Presentation</vt:lpstr>
      <vt:lpstr>Research Challenge / Focal Areas</vt:lpstr>
      <vt:lpstr>FY21 Research Project Solicitation Activities &amp;  Dates</vt:lpstr>
    </vt:vector>
  </TitlesOfParts>
  <Company>Tennessee Valley Authority-TVA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R&amp;D Exec Team Update</dc:title>
  <dc:creator>Brinkworth, Gary Scott</dc:creator>
  <cp:lastModifiedBy>Lowe, Dejim C</cp:lastModifiedBy>
  <cp:revision>377</cp:revision>
  <cp:lastPrinted>2019-09-19T15:57:27Z</cp:lastPrinted>
  <dcterms:created xsi:type="dcterms:W3CDTF">2017-05-11T04:05:05Z</dcterms:created>
  <dcterms:modified xsi:type="dcterms:W3CDTF">2020-09-10T15:39:08Z</dcterms:modified>
</cp:coreProperties>
</file>